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425" r:id="rId1"/>
  </p:sldMasterIdLst>
  <p:notesMasterIdLst>
    <p:notesMasterId r:id="rId14"/>
  </p:notesMasterIdLst>
  <p:handoutMasterIdLst>
    <p:handoutMasterId r:id="rId15"/>
  </p:handoutMasterIdLst>
  <p:sldIdLst>
    <p:sldId id="434" r:id="rId2"/>
    <p:sldId id="348" r:id="rId3"/>
    <p:sldId id="437" r:id="rId4"/>
    <p:sldId id="443" r:id="rId5"/>
    <p:sldId id="444" r:id="rId6"/>
    <p:sldId id="452" r:id="rId7"/>
    <p:sldId id="438" r:id="rId8"/>
    <p:sldId id="453" r:id="rId9"/>
    <p:sldId id="448" r:id="rId10"/>
    <p:sldId id="440" r:id="rId11"/>
    <p:sldId id="436" r:id="rId12"/>
    <p:sldId id="435" r:id="rId13"/>
  </p:sldIdLst>
  <p:sldSz cx="12192000" cy="6858000"/>
  <p:notesSz cx="7010400" cy="9296400"/>
  <p:custDataLst>
    <p:tags r:id="rId16"/>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12"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928" userDrawn="1">
          <p15:clr>
            <a:srgbClr val="A4A3A4"/>
          </p15:clr>
        </p15:guide>
        <p15:guide id="2" pos="2208"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egan Gimmestad" initials="MG" lastIdx="1" clrIdx="0">
    <p:extLst>
      <p:ext uri="{19B8F6BF-5375-455C-9EA6-DF929625EA0E}">
        <p15:presenceInfo xmlns:p15="http://schemas.microsoft.com/office/powerpoint/2012/main" userId="Megan Gimmestad"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A703A"/>
    <a:srgbClr val="AE562C"/>
    <a:srgbClr val="4A362B"/>
    <a:srgbClr val="FACD62"/>
    <a:srgbClr val="759C6C"/>
    <a:srgbClr val="000000"/>
    <a:srgbClr val="312D2A"/>
    <a:srgbClr val="FFFFFF"/>
    <a:srgbClr val="FCFBFA"/>
    <a:srgbClr val="8B858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3817" autoAdjust="0"/>
  </p:normalViewPr>
  <p:slideViewPr>
    <p:cSldViewPr snapToGrid="0" showGuides="1">
      <p:cViewPr>
        <p:scale>
          <a:sx n="66" d="100"/>
          <a:sy n="66" d="100"/>
        </p:scale>
        <p:origin x="668" y="32"/>
      </p:cViewPr>
      <p:guideLst>
        <p:guide orient="horz" pos="2112"/>
        <p:guide pos="3840"/>
      </p:guideLst>
    </p:cSldViewPr>
  </p:slideViewPr>
  <p:outlineViewPr>
    <p:cViewPr>
      <p:scale>
        <a:sx n="33" d="100"/>
        <a:sy n="33" d="100"/>
      </p:scale>
      <p:origin x="0" y="-22096"/>
    </p:cViewPr>
  </p:outlineViewPr>
  <p:notesTextViewPr>
    <p:cViewPr>
      <p:scale>
        <a:sx n="66" d="100"/>
        <a:sy n="66" d="100"/>
      </p:scale>
      <p:origin x="0" y="0"/>
    </p:cViewPr>
  </p:notesTextViewPr>
  <p:sorterViewPr>
    <p:cViewPr varScale="1">
      <p:scale>
        <a:sx n="1" d="1"/>
        <a:sy n="1" d="1"/>
      </p:scale>
      <p:origin x="0" y="0"/>
    </p:cViewPr>
  </p:sorterViewPr>
  <p:notesViewPr>
    <p:cSldViewPr snapToGrid="0" showGuides="1">
      <p:cViewPr varScale="1">
        <p:scale>
          <a:sx n="50" d="100"/>
          <a:sy n="50" d="100"/>
        </p:scale>
        <p:origin x="2804" y="44"/>
      </p:cViewPr>
      <p:guideLst>
        <p:guide orient="horz" pos="2928"/>
        <p:guide pos="2208"/>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tags" Target="tags/tag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554425A-3696-4DFB-B808-D2B88F3EB7C0}"/>
              </a:ext>
            </a:extLst>
          </p:cNvPr>
          <p:cNvSpPr>
            <a:spLocks noGrp="1"/>
          </p:cNvSpPr>
          <p:nvPr>
            <p:ph type="hdr" sz="quarter"/>
          </p:nvPr>
        </p:nvSpPr>
        <p:spPr>
          <a:xfrm>
            <a:off x="2" y="1"/>
            <a:ext cx="3037839" cy="466435"/>
          </a:xfrm>
          <a:prstGeom prst="rect">
            <a:avLst/>
          </a:prstGeom>
        </p:spPr>
        <p:txBody>
          <a:bodyPr vert="horz" lIns="93141" tIns="46571" rIns="93141" bIns="46571" rtlCol="0"/>
          <a:lstStyle>
            <a:lvl1pPr algn="l">
              <a:defRPr sz="1300"/>
            </a:lvl1pPr>
          </a:lstStyle>
          <a:p>
            <a:endParaRPr lang="en-US" dirty="0"/>
          </a:p>
        </p:txBody>
      </p:sp>
      <p:sp>
        <p:nvSpPr>
          <p:cNvPr id="3" name="Date Placeholder 2">
            <a:extLst>
              <a:ext uri="{FF2B5EF4-FFF2-40B4-BE49-F238E27FC236}">
                <a16:creationId xmlns:a16="http://schemas.microsoft.com/office/drawing/2014/main" id="{8F51457F-2D60-4187-92B7-C5BBED78E963}"/>
              </a:ext>
            </a:extLst>
          </p:cNvPr>
          <p:cNvSpPr>
            <a:spLocks noGrp="1"/>
          </p:cNvSpPr>
          <p:nvPr>
            <p:ph type="dt" sz="quarter" idx="1"/>
          </p:nvPr>
        </p:nvSpPr>
        <p:spPr>
          <a:xfrm>
            <a:off x="3970940" y="1"/>
            <a:ext cx="3037839" cy="466435"/>
          </a:xfrm>
          <a:prstGeom prst="rect">
            <a:avLst/>
          </a:prstGeom>
        </p:spPr>
        <p:txBody>
          <a:bodyPr vert="horz" lIns="93141" tIns="46571" rIns="93141" bIns="46571" rtlCol="0"/>
          <a:lstStyle>
            <a:lvl1pPr algn="r">
              <a:defRPr sz="1300"/>
            </a:lvl1pPr>
          </a:lstStyle>
          <a:p>
            <a:fld id="{320DD655-51D6-466D-8D72-5C78765FC630}" type="datetimeFigureOut">
              <a:rPr lang="en-US" smtClean="0"/>
              <a:t>8/22/2023</a:t>
            </a:fld>
            <a:endParaRPr lang="en-US" dirty="0"/>
          </a:p>
        </p:txBody>
      </p:sp>
      <p:sp>
        <p:nvSpPr>
          <p:cNvPr id="4" name="Footer Placeholder 3">
            <a:extLst>
              <a:ext uri="{FF2B5EF4-FFF2-40B4-BE49-F238E27FC236}">
                <a16:creationId xmlns:a16="http://schemas.microsoft.com/office/drawing/2014/main" id="{53FA8CCD-D5C0-4680-BEFC-52889AACDB6E}"/>
              </a:ext>
            </a:extLst>
          </p:cNvPr>
          <p:cNvSpPr>
            <a:spLocks noGrp="1"/>
          </p:cNvSpPr>
          <p:nvPr>
            <p:ph type="ftr" sz="quarter" idx="2"/>
          </p:nvPr>
        </p:nvSpPr>
        <p:spPr>
          <a:xfrm>
            <a:off x="2" y="8829967"/>
            <a:ext cx="3037839" cy="466433"/>
          </a:xfrm>
          <a:prstGeom prst="rect">
            <a:avLst/>
          </a:prstGeom>
        </p:spPr>
        <p:txBody>
          <a:bodyPr vert="horz" lIns="93141" tIns="46571" rIns="93141" bIns="46571" rtlCol="0" anchor="b"/>
          <a:lstStyle>
            <a:lvl1pPr algn="l">
              <a:defRPr sz="1300"/>
            </a:lvl1pPr>
          </a:lstStyle>
          <a:p>
            <a:endParaRPr lang="en-US" dirty="0"/>
          </a:p>
        </p:txBody>
      </p:sp>
      <p:sp>
        <p:nvSpPr>
          <p:cNvPr id="5" name="Slide Number Placeholder 4">
            <a:extLst>
              <a:ext uri="{FF2B5EF4-FFF2-40B4-BE49-F238E27FC236}">
                <a16:creationId xmlns:a16="http://schemas.microsoft.com/office/drawing/2014/main" id="{3E50B35B-8976-44A2-B80D-FC8BD07A167F}"/>
              </a:ext>
            </a:extLst>
          </p:cNvPr>
          <p:cNvSpPr>
            <a:spLocks noGrp="1"/>
          </p:cNvSpPr>
          <p:nvPr>
            <p:ph type="sldNum" sz="quarter" idx="3"/>
          </p:nvPr>
        </p:nvSpPr>
        <p:spPr>
          <a:xfrm>
            <a:off x="3970940" y="8829967"/>
            <a:ext cx="3037839" cy="466433"/>
          </a:xfrm>
          <a:prstGeom prst="rect">
            <a:avLst/>
          </a:prstGeom>
        </p:spPr>
        <p:txBody>
          <a:bodyPr vert="horz" lIns="93141" tIns="46571" rIns="93141" bIns="46571" rtlCol="0" anchor="b"/>
          <a:lstStyle>
            <a:lvl1pPr algn="r">
              <a:defRPr sz="1300"/>
            </a:lvl1pPr>
          </a:lstStyle>
          <a:p>
            <a:fld id="{9D34DC6F-9D14-4548-8221-51EE6F5B6657}" type="slidenum">
              <a:rPr lang="en-US" smtClean="0"/>
              <a:t>‹#›</a:t>
            </a:fld>
            <a:endParaRPr lang="en-US" dirty="0"/>
          </a:p>
        </p:txBody>
      </p:sp>
    </p:spTree>
    <p:extLst>
      <p:ext uri="{BB962C8B-B14F-4D97-AF65-F5344CB8AC3E}">
        <p14:creationId xmlns:p14="http://schemas.microsoft.com/office/powerpoint/2010/main" val="126012783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2" y="1"/>
            <a:ext cx="3037839" cy="466435"/>
          </a:xfrm>
          <a:prstGeom prst="rect">
            <a:avLst/>
          </a:prstGeom>
        </p:spPr>
        <p:txBody>
          <a:bodyPr vert="horz" lIns="93141" tIns="46571" rIns="93141" bIns="46571" rtlCol="0"/>
          <a:lstStyle>
            <a:lvl1pPr algn="l">
              <a:defRPr sz="1300"/>
            </a:lvl1pPr>
          </a:lstStyle>
          <a:p>
            <a:endParaRPr lang="en-US" dirty="0"/>
          </a:p>
        </p:txBody>
      </p:sp>
      <p:sp>
        <p:nvSpPr>
          <p:cNvPr id="3" name="Date Placeholder 2"/>
          <p:cNvSpPr>
            <a:spLocks noGrp="1"/>
          </p:cNvSpPr>
          <p:nvPr>
            <p:ph type="dt" idx="1"/>
          </p:nvPr>
        </p:nvSpPr>
        <p:spPr>
          <a:xfrm>
            <a:off x="3970940" y="1"/>
            <a:ext cx="3037839" cy="466435"/>
          </a:xfrm>
          <a:prstGeom prst="rect">
            <a:avLst/>
          </a:prstGeom>
        </p:spPr>
        <p:txBody>
          <a:bodyPr vert="horz" lIns="93141" tIns="46571" rIns="93141" bIns="46571" rtlCol="0"/>
          <a:lstStyle>
            <a:lvl1pPr algn="r">
              <a:defRPr sz="1300"/>
            </a:lvl1pPr>
          </a:lstStyle>
          <a:p>
            <a:fld id="{4F9C25BA-F9B0-4418-8CA0-3A9DF1256BA5}" type="datetimeFigureOut">
              <a:rPr lang="en-US" smtClean="0"/>
              <a:t>8/22/2023</a:t>
            </a:fld>
            <a:endParaRPr lang="en-US" dirty="0"/>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41" tIns="46571" rIns="93141" bIns="46571" rtlCol="0" anchor="ctr"/>
          <a:lstStyle/>
          <a:p>
            <a:endParaRPr lang="en-US" dirty="0"/>
          </a:p>
        </p:txBody>
      </p:sp>
      <p:sp>
        <p:nvSpPr>
          <p:cNvPr id="5" name="Notes Placeholder 4"/>
          <p:cNvSpPr>
            <a:spLocks noGrp="1"/>
          </p:cNvSpPr>
          <p:nvPr>
            <p:ph type="body" sz="quarter" idx="3"/>
          </p:nvPr>
        </p:nvSpPr>
        <p:spPr>
          <a:xfrm>
            <a:off x="701040" y="4473892"/>
            <a:ext cx="5608320" cy="3660458"/>
          </a:xfrm>
          <a:prstGeom prst="rect">
            <a:avLst/>
          </a:prstGeom>
          <a:noFill/>
        </p:spPr>
        <p:txBody>
          <a:bodyPr vert="horz" lIns="0" tIns="0" rIns="0" bIns="0" rtlCol="0">
            <a:noAutofit/>
          </a:bodyPr>
          <a:lstStyle/>
          <a:p>
            <a:pPr marR="0" lvl="0" indent="0" fontAlgn="auto">
              <a:lnSpc>
                <a:spcPct val="95000"/>
              </a:lnSpc>
              <a:spcBef>
                <a:spcPts val="610"/>
              </a:spcBef>
              <a:spcAft>
                <a:spcPts val="0"/>
              </a:spcAft>
              <a:buClrTx/>
              <a:buSzTx/>
              <a:buFont typeface="System Font Regular"/>
              <a:buNone/>
              <a:tabLst/>
            </a:pPr>
            <a:r>
              <a:rPr lang="en-US" dirty="0"/>
              <a:t>Edit Master text styles</a:t>
            </a:r>
          </a:p>
          <a:p>
            <a:pPr marL="372566" marR="0" lvl="1" indent="-186282" fontAlgn="auto">
              <a:lnSpc>
                <a:spcPct val="95000"/>
              </a:lnSpc>
              <a:spcBef>
                <a:spcPts val="610"/>
              </a:spcBef>
              <a:spcAft>
                <a:spcPts val="0"/>
              </a:spcAft>
              <a:buClrTx/>
              <a:buSzPct val="100000"/>
              <a:buFont typeface="Arial" panose="020B0604020202020204" pitchFamily="34" charset="0"/>
              <a:buChar char="•"/>
              <a:tabLst/>
            </a:pPr>
            <a:r>
              <a:rPr lang="en-US" dirty="0"/>
              <a:t>Second level</a:t>
            </a:r>
          </a:p>
          <a:p>
            <a:pPr marL="745130" marR="0" lvl="2" indent="-186282" fontAlgn="auto">
              <a:lnSpc>
                <a:spcPct val="95000"/>
              </a:lnSpc>
              <a:spcBef>
                <a:spcPts val="407"/>
              </a:spcBef>
              <a:spcAft>
                <a:spcPts val="0"/>
              </a:spcAft>
              <a:buClrTx/>
              <a:buSzPct val="120000"/>
              <a:buFont typeface="System Font Regular"/>
              <a:buChar char="-"/>
              <a:tabLst/>
            </a:pPr>
            <a:r>
              <a:rPr lang="en-US" dirty="0"/>
              <a:t>Third level</a:t>
            </a:r>
          </a:p>
          <a:p>
            <a:pPr marL="1117696" marR="0" lvl="3" indent="-186282" fontAlgn="auto">
              <a:lnSpc>
                <a:spcPct val="95000"/>
              </a:lnSpc>
              <a:spcBef>
                <a:spcPts val="407"/>
              </a:spcBef>
              <a:spcAft>
                <a:spcPts val="0"/>
              </a:spcAft>
              <a:buClrTx/>
              <a:buSzPct val="100000"/>
              <a:buFont typeface="System Font Regular"/>
              <a:buChar char="◦"/>
              <a:tabLst/>
            </a:pPr>
            <a:r>
              <a:rPr lang="en-US" dirty="0"/>
              <a:t>Fourth level</a:t>
            </a:r>
          </a:p>
          <a:p>
            <a:pPr marL="1490263" marR="0" lvl="4" indent="-186282" fontAlgn="auto">
              <a:lnSpc>
                <a:spcPct val="95000"/>
              </a:lnSpc>
              <a:spcBef>
                <a:spcPts val="407"/>
              </a:spcBef>
              <a:spcAft>
                <a:spcPts val="0"/>
              </a:spcAft>
              <a:buClrTx/>
              <a:buSzTx/>
              <a:buFont typeface="System Font Regular"/>
              <a:buChar char="•"/>
              <a:tabLst/>
            </a:pPr>
            <a:r>
              <a:rPr lang="en-US" dirty="0"/>
              <a:t>Fifth level</a:t>
            </a:r>
          </a:p>
        </p:txBody>
      </p:sp>
      <p:sp>
        <p:nvSpPr>
          <p:cNvPr id="7" name="Slide Number Placeholder 6"/>
          <p:cNvSpPr>
            <a:spLocks noGrp="1"/>
          </p:cNvSpPr>
          <p:nvPr>
            <p:ph type="sldNum" sz="quarter" idx="5"/>
          </p:nvPr>
        </p:nvSpPr>
        <p:spPr>
          <a:xfrm>
            <a:off x="3970940" y="8829967"/>
            <a:ext cx="3037839" cy="466433"/>
          </a:xfrm>
          <a:prstGeom prst="rect">
            <a:avLst/>
          </a:prstGeom>
        </p:spPr>
        <p:txBody>
          <a:bodyPr vert="horz" lIns="93141" tIns="46571" rIns="93141" bIns="46571" rtlCol="0" anchor="b"/>
          <a:lstStyle>
            <a:lvl1pPr algn="r">
              <a:defRPr sz="1300"/>
            </a:lvl1pPr>
          </a:lstStyle>
          <a:p>
            <a:fld id="{9EDC5964-3162-43B5-B1EC-63C8D166D7D3}" type="slidenum">
              <a:rPr lang="en-US" smtClean="0"/>
              <a:t>‹#›</a:t>
            </a:fld>
            <a:endParaRPr lang="en-US" dirty="0"/>
          </a:p>
        </p:txBody>
      </p:sp>
      <p:sp>
        <p:nvSpPr>
          <p:cNvPr id="6" name="Footer Placeholder 5"/>
          <p:cNvSpPr>
            <a:spLocks noGrp="1"/>
          </p:cNvSpPr>
          <p:nvPr>
            <p:ph type="ftr" sz="quarter" idx="4"/>
          </p:nvPr>
        </p:nvSpPr>
        <p:spPr>
          <a:xfrm>
            <a:off x="2" y="8829967"/>
            <a:ext cx="3037839" cy="466433"/>
          </a:xfrm>
          <a:prstGeom prst="rect">
            <a:avLst/>
          </a:prstGeom>
        </p:spPr>
        <p:txBody>
          <a:bodyPr vert="horz" lIns="93141" tIns="46571" rIns="93141" bIns="46571" rtlCol="0" anchor="b"/>
          <a:lstStyle>
            <a:lvl1pPr algn="l">
              <a:defRPr sz="1300"/>
            </a:lvl1pPr>
          </a:lstStyle>
          <a:p>
            <a:endParaRPr lang="en-US" dirty="0"/>
          </a:p>
        </p:txBody>
      </p:sp>
    </p:spTree>
    <p:extLst>
      <p:ext uri="{BB962C8B-B14F-4D97-AF65-F5344CB8AC3E}">
        <p14:creationId xmlns:p14="http://schemas.microsoft.com/office/powerpoint/2010/main" val="684971693"/>
      </p:ext>
    </p:extLst>
  </p:cSld>
  <p:clrMap bg1="lt1" tx1="dk1" bg2="lt2" tx2="dk2" accent1="accent1" accent2="accent2" accent3="accent3" accent4="accent4" accent5="accent5" accent6="accent6" hlink="hlink" folHlink="folHlink"/>
  <p:notesStyle>
    <a:lvl1pPr marL="0" algn="l" defTabSz="914400" rtl="0" eaLnBrk="1" latinLnBrk="0" hangingPunct="1">
      <a:defRPr lang="en-US" sz="1200" b="0" i="0" kern="1200">
        <a:solidFill>
          <a:schemeClr val="tx1"/>
        </a:solidFill>
        <a:latin typeface="+mn-lt"/>
        <a:ea typeface="+mn-ea"/>
        <a:cs typeface="Oracle Sans" panose="020B0503020204020204" pitchFamily="34" charset="0"/>
      </a:defRPr>
    </a:lvl1pPr>
    <a:lvl2pPr marL="457200" algn="l" defTabSz="914400" rtl="0" eaLnBrk="1" latinLnBrk="0" hangingPunct="1">
      <a:defRPr lang="en-US" sz="1200" b="0" i="0" kern="1200">
        <a:solidFill>
          <a:schemeClr val="tx1"/>
        </a:solidFill>
        <a:latin typeface="+mn-lt"/>
        <a:ea typeface="+mn-ea"/>
        <a:cs typeface="Oracle Sans" panose="020B0503020204020204" pitchFamily="34" charset="0"/>
      </a:defRPr>
    </a:lvl2pPr>
    <a:lvl3pPr marL="914400" algn="l" defTabSz="914400" rtl="0" eaLnBrk="1" latinLnBrk="0" hangingPunct="1">
      <a:defRPr lang="en-US" sz="1100" kern="1200">
        <a:solidFill>
          <a:schemeClr val="tx1"/>
        </a:solidFill>
        <a:latin typeface="Oracle Sans Light" panose="020B0403020204020204" pitchFamily="34" charset="0"/>
        <a:ea typeface="+mn-ea"/>
        <a:cs typeface="Oracle Sans Light" panose="020B0403020204020204" pitchFamily="34" charset="0"/>
      </a:defRPr>
    </a:lvl3pPr>
    <a:lvl4pPr marL="1371600" algn="l" defTabSz="914400" rtl="0" eaLnBrk="1" latinLnBrk="0" hangingPunct="1">
      <a:defRPr lang="en-US" sz="1050" kern="1200">
        <a:solidFill>
          <a:schemeClr val="tx1"/>
        </a:solidFill>
        <a:latin typeface="Oracle Sans Light" panose="020B0403020204020204" pitchFamily="34" charset="0"/>
        <a:ea typeface="+mn-ea"/>
        <a:cs typeface="Oracle Sans Light" panose="020B0403020204020204" pitchFamily="34" charset="0"/>
      </a:defRPr>
    </a:lvl4pPr>
    <a:lvl5pPr marL="1828800" algn="l" defTabSz="914400" rtl="0" eaLnBrk="1" latinLnBrk="0" hangingPunct="1">
      <a:defRPr lang="en-US" sz="1000" kern="1200">
        <a:solidFill>
          <a:schemeClr val="tx1"/>
        </a:solidFill>
        <a:latin typeface="Oracle Sans Light" panose="020B0403020204020204" pitchFamily="34" charset="0"/>
        <a:ea typeface="+mn-ea"/>
        <a:cs typeface="Oracle Sans Light" panose="020B0403020204020204"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Megan note: </a:t>
            </a:r>
            <a:r>
              <a:rPr lang="en-US" sz="1200" b="1" i="0" kern="1200" dirty="0">
                <a:solidFill>
                  <a:schemeClr val="tx1"/>
                </a:solidFill>
                <a:effectLst/>
                <a:latin typeface="+mn-lt"/>
                <a:ea typeface="+mn-ea"/>
                <a:cs typeface="Oracle Sans" panose="020B0503020204020204" pitchFamily="34" charset="0"/>
              </a:rPr>
              <a:t>I need to validate this with OCR side, we may need to call this out as optional for them.  I’ll get you more details shortly.</a:t>
            </a:r>
          </a:p>
          <a:p>
            <a:endParaRPr lang="en-US" sz="1200" b="1" i="0" kern="1200" dirty="0">
              <a:solidFill>
                <a:schemeClr val="tx1"/>
              </a:solidFill>
              <a:effectLst/>
              <a:latin typeface="+mn-lt"/>
              <a:ea typeface="+mn-ea"/>
              <a:cs typeface="Oracle Sans" panose="020B0503020204020204" pitchFamily="34" charset="0"/>
            </a:endParaRPr>
          </a:p>
          <a:p>
            <a:r>
              <a:rPr lang="en-US" sz="1200" b="1" i="0" kern="1200" dirty="0">
                <a:solidFill>
                  <a:schemeClr val="tx1"/>
                </a:solidFill>
                <a:effectLst/>
                <a:latin typeface="+mn-lt"/>
                <a:ea typeface="+mn-ea"/>
                <a:cs typeface="Oracle Sans" panose="020B0503020204020204" pitchFamily="34" charset="0"/>
              </a:rPr>
              <a:t>Leor’s comment on Megan’s note:</a:t>
            </a:r>
          </a:p>
          <a:p>
            <a:endParaRPr lang="en-US" sz="1200" b="1" i="0" kern="1200" dirty="0">
              <a:solidFill>
                <a:schemeClr val="tx1"/>
              </a:solidFill>
              <a:effectLst/>
              <a:latin typeface="+mn-lt"/>
              <a:ea typeface="+mn-ea"/>
              <a:cs typeface="Oracle Sans" panose="020B0503020204020204" pitchFamily="34" charset="0"/>
            </a:endParaRPr>
          </a:p>
          <a:p>
            <a:r>
              <a:rPr lang="en-US" sz="1200" b="0" i="0" kern="1200" dirty="0">
                <a:solidFill>
                  <a:schemeClr val="tx1"/>
                </a:solidFill>
                <a:effectLst/>
                <a:latin typeface="+mn-lt"/>
                <a:ea typeface="+mn-ea"/>
                <a:cs typeface="Oracle Sans" panose="020B0503020204020204" pitchFamily="34" charset="0"/>
              </a:rPr>
              <a:t>Agreed - this is a great idea and I'd love to see our OCR interns have the chance to present their work also.</a:t>
            </a:r>
          </a:p>
          <a:p>
            <a:r>
              <a:rPr lang="en-US" sz="1200" b="0" i="0" kern="1200" dirty="0">
                <a:solidFill>
                  <a:schemeClr val="tx1"/>
                </a:solidFill>
                <a:effectLst/>
                <a:latin typeface="+mn-lt"/>
                <a:ea typeface="+mn-ea"/>
                <a:cs typeface="Oracle Sans" panose="020B0503020204020204" pitchFamily="34" charset="0"/>
              </a:rPr>
              <a:t>This was not mentioned to our managers before - I believe some groups were already planning something similar (e.g. Oracle Labs under Screven) but others don't. For now, I suggest we strongly recommend it to OCR Managers and Jackie, perhaps we can raise this at the Exec presentations for their additional support?</a:t>
            </a:r>
          </a:p>
          <a:p>
            <a:r>
              <a:rPr lang="en-US" sz="1200" b="0" i="0" kern="1200" dirty="0">
                <a:solidFill>
                  <a:schemeClr val="tx1"/>
                </a:solidFill>
                <a:effectLst/>
                <a:latin typeface="+mn-lt"/>
                <a:ea typeface="+mn-ea"/>
                <a:cs typeface="Oracle Sans" panose="020B0503020204020204" pitchFamily="34" charset="0"/>
              </a:rPr>
              <a:t>If any group is unable to provide this showcase opportunity to their intern, we can also host a special demo session and invite the other interns / buddies to watch the presentations.</a:t>
            </a:r>
          </a:p>
          <a:p>
            <a:r>
              <a:rPr lang="en-US" sz="1200" b="0" i="0" kern="1200" dirty="0">
                <a:solidFill>
                  <a:schemeClr val="tx1"/>
                </a:solidFill>
                <a:effectLst/>
                <a:latin typeface="+mn-lt"/>
                <a:ea typeface="+mn-ea"/>
                <a:cs typeface="Oracle Sans" panose="020B0503020204020204" pitchFamily="34" charset="0"/>
              </a:rPr>
              <a:t>Thanks,</a:t>
            </a:r>
          </a:p>
          <a:p>
            <a:r>
              <a:rPr lang="en-US" sz="1200" b="0" i="0" kern="1200" dirty="0">
                <a:solidFill>
                  <a:schemeClr val="tx1"/>
                </a:solidFill>
                <a:effectLst/>
                <a:latin typeface="+mn-lt"/>
                <a:ea typeface="+mn-ea"/>
                <a:cs typeface="Oracle Sans" panose="020B0503020204020204" pitchFamily="34" charset="0"/>
              </a:rPr>
              <a:t>Leor.</a:t>
            </a:r>
            <a:endParaRPr lang="en-US" b="0" dirty="0"/>
          </a:p>
        </p:txBody>
      </p:sp>
      <p:sp>
        <p:nvSpPr>
          <p:cNvPr id="4" name="Date Placeholder 3"/>
          <p:cNvSpPr>
            <a:spLocks noGrp="1"/>
          </p:cNvSpPr>
          <p:nvPr>
            <p:ph type="dt"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C2B5D8F-9D9D-4173-A9BF-1ACE61BA05F2}"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8/22/2023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ACC16FB-9D68-C74B-AABD-CDFC2ED74F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3998692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jpg"/><Relationship Id="rId1" Type="http://schemas.openxmlformats.org/officeDocument/2006/relationships/slideMaster" Target="../slideMasters/slideMaster1.xml"/><Relationship Id="rId5" Type="http://schemas.openxmlformats.org/officeDocument/2006/relationships/image" Target="../media/image2.jpg"/><Relationship Id="rId4" Type="http://schemas.openxmlformats.org/officeDocument/2006/relationships/image" Target="../media/image12.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4.png"/><Relationship Id="rId1" Type="http://schemas.openxmlformats.org/officeDocument/2006/relationships/slideMaster" Target="../slideMasters/slideMaster1.xml"/><Relationship Id="rId5" Type="http://schemas.openxmlformats.org/officeDocument/2006/relationships/image" Target="../media/image2.jpg"/><Relationship Id="rId4" Type="http://schemas.openxmlformats.org/officeDocument/2006/relationships/image" Target="../media/image12.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jp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4.png"/><Relationship Id="rId1" Type="http://schemas.openxmlformats.org/officeDocument/2006/relationships/slideMaster" Target="../slideMasters/slideMaster1.xml"/><Relationship Id="rId5" Type="http://schemas.openxmlformats.org/officeDocument/2006/relationships/image" Target="../media/image2.jpg"/><Relationship Id="rId4" Type="http://schemas.openxmlformats.org/officeDocument/2006/relationships/image" Target="../media/image12.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4.png"/><Relationship Id="rId1" Type="http://schemas.openxmlformats.org/officeDocument/2006/relationships/slideMaster" Target="../slideMasters/slideMaster1.xml"/><Relationship Id="rId5" Type="http://schemas.openxmlformats.org/officeDocument/2006/relationships/image" Target="../media/image2.jpg"/><Relationship Id="rId4"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4.png"/><Relationship Id="rId1" Type="http://schemas.openxmlformats.org/officeDocument/2006/relationships/slideMaster" Target="../slideMasters/slideMaster1.xml"/><Relationship Id="rId5" Type="http://schemas.openxmlformats.org/officeDocument/2006/relationships/image" Target="../media/image2.jpg"/><Relationship Id="rId4" Type="http://schemas.openxmlformats.org/officeDocument/2006/relationships/image" Target="../media/image12.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4.png"/><Relationship Id="rId1" Type="http://schemas.openxmlformats.org/officeDocument/2006/relationships/slideMaster" Target="../slideMasters/slideMaster1.xml"/><Relationship Id="rId5" Type="http://schemas.openxmlformats.org/officeDocument/2006/relationships/image" Target="../media/image2.jpg"/><Relationship Id="rId4" Type="http://schemas.openxmlformats.org/officeDocument/2006/relationships/image" Target="../media/image12.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4.png"/><Relationship Id="rId1" Type="http://schemas.openxmlformats.org/officeDocument/2006/relationships/slideMaster" Target="../slideMasters/slideMaster1.xml"/><Relationship Id="rId5" Type="http://schemas.openxmlformats.org/officeDocument/2006/relationships/image" Target="../media/image2.jpg"/><Relationship Id="rId4" Type="http://schemas.openxmlformats.org/officeDocument/2006/relationships/image" Target="../media/image12.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jp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8.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9.jp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0.jp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1.jp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2.jp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6.jp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1.png"/><Relationship Id="rId4" Type="http://schemas.openxmlformats.org/officeDocument/2006/relationships/image" Target="../media/image5.sv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1.png"/><Relationship Id="rId4" Type="http://schemas.openxmlformats.org/officeDocument/2006/relationships/image" Target="../media/image5.sv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6.jp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1.png"/><Relationship Id="rId4" Type="http://schemas.openxmlformats.org/officeDocument/2006/relationships/image" Target="../media/image5.sv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9.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1.png"/><Relationship Id="rId4" Type="http://schemas.openxmlformats.org/officeDocument/2006/relationships/image" Target="../media/image5.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jpg"/><Relationship Id="rId1" Type="http://schemas.openxmlformats.org/officeDocument/2006/relationships/slideMaster" Target="../slideMasters/slideMaster1.xml"/><Relationship Id="rId4" Type="http://schemas.openxmlformats.org/officeDocument/2006/relationships/image" Target="../media/image2.jp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png"/><Relationship Id="rId1" Type="http://schemas.openxmlformats.org/officeDocument/2006/relationships/slideMaster" Target="../slideMasters/slideMaster1.xml"/><Relationship Id="rId5" Type="http://schemas.openxmlformats.org/officeDocument/2006/relationships/image" Target="../media/image2.jpg"/><Relationship Id="rId4" Type="http://schemas.openxmlformats.org/officeDocument/2006/relationships/image" Target="../media/image12.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3.png"/><Relationship Id="rId1" Type="http://schemas.openxmlformats.org/officeDocument/2006/relationships/slideMaster" Target="../slideMasters/slideMaster1.xml"/><Relationship Id="rId5" Type="http://schemas.openxmlformats.org/officeDocument/2006/relationships/image" Target="../media/image2.jpg"/><Relationship Id="rId4" Type="http://schemas.openxmlformats.org/officeDocument/2006/relationships/image" Target="../media/image1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1_Light Cover ">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TextBox 6"/>
          <p:cNvSpPr txBox="1"/>
          <p:nvPr userDrawn="1"/>
        </p:nvSpPr>
        <p:spPr>
          <a:xfrm>
            <a:off x="982134" y="2485812"/>
            <a:ext cx="7051040" cy="1510606"/>
          </a:xfrm>
          <a:prstGeom prst="rect">
            <a:avLst/>
          </a:prstGeom>
          <a:noFill/>
        </p:spPr>
        <p:txBody>
          <a:bodyPr wrap="square" rtlCol="0">
            <a:spAutoFit/>
          </a:bodyPr>
          <a:lstStyle/>
          <a:p>
            <a:pPr marL="0" marR="0" lvl="0" indent="0" algn="l" defTabSz="914400" rtl="0" eaLnBrk="1" fontAlgn="auto" latinLnBrk="0" hangingPunct="1">
              <a:lnSpc>
                <a:spcPct val="96000"/>
              </a:lnSpc>
              <a:spcBef>
                <a:spcPts val="0"/>
              </a:spcBef>
              <a:spcAft>
                <a:spcPts val="0"/>
              </a:spcAft>
              <a:buClrTx/>
              <a:buSzTx/>
              <a:buFontTx/>
              <a:buNone/>
              <a:tabLst/>
              <a:defRPr/>
            </a:pPr>
            <a:r>
              <a:rPr kumimoji="0" lang="en-CA" sz="3200" b="0" i="0" u="none" strike="noStrike" kern="1200" cap="none" spc="0" normalizeH="0" baseline="0" noProof="0" dirty="0">
                <a:ln>
                  <a:noFill/>
                </a:ln>
                <a:solidFill>
                  <a:srgbClr val="FCFBFA"/>
                </a:solidFill>
                <a:effectLst/>
                <a:uLnTx/>
                <a:uFillTx/>
                <a:latin typeface="Georgia"/>
                <a:ea typeface="+mn-ea"/>
                <a:cs typeface="+mn-cs"/>
              </a:rPr>
              <a:t>Our mission is to help people</a:t>
            </a:r>
          </a:p>
          <a:p>
            <a:pPr marL="0" marR="0" lvl="0" indent="0" algn="l" defTabSz="914400" rtl="0" eaLnBrk="1" fontAlgn="auto" latinLnBrk="0" hangingPunct="1">
              <a:lnSpc>
                <a:spcPct val="96000"/>
              </a:lnSpc>
              <a:spcBef>
                <a:spcPts val="0"/>
              </a:spcBef>
              <a:spcAft>
                <a:spcPts val="0"/>
              </a:spcAft>
              <a:buClrTx/>
              <a:buSzTx/>
              <a:buFontTx/>
              <a:buNone/>
              <a:tabLst/>
              <a:defRPr/>
            </a:pPr>
            <a:r>
              <a:rPr kumimoji="0" lang="en-CA" sz="3200" b="0" i="0" u="none" strike="noStrike" kern="1200" cap="none" spc="0" normalizeH="0" baseline="0" noProof="0" dirty="0">
                <a:ln>
                  <a:noFill/>
                </a:ln>
                <a:solidFill>
                  <a:srgbClr val="FCFBFA"/>
                </a:solidFill>
                <a:effectLst/>
                <a:uLnTx/>
                <a:uFillTx/>
                <a:latin typeface="Georgia"/>
                <a:ea typeface="+mn-ea"/>
                <a:cs typeface="+mn-cs"/>
              </a:rPr>
              <a:t>see data in new ways, discover</a:t>
            </a:r>
          </a:p>
          <a:p>
            <a:pPr marL="0" marR="0" lvl="0" indent="0" algn="l" defTabSz="914400" rtl="0" eaLnBrk="1" fontAlgn="auto" latinLnBrk="0" hangingPunct="1">
              <a:lnSpc>
                <a:spcPct val="96000"/>
              </a:lnSpc>
              <a:spcBef>
                <a:spcPts val="0"/>
              </a:spcBef>
              <a:spcAft>
                <a:spcPts val="0"/>
              </a:spcAft>
              <a:buClrTx/>
              <a:buSzTx/>
              <a:buFontTx/>
              <a:buNone/>
              <a:tabLst/>
              <a:defRPr/>
            </a:pPr>
            <a:r>
              <a:rPr kumimoji="0" lang="en-CA" sz="3200" b="0" i="0" u="none" strike="noStrike" kern="1200" cap="none" spc="0" normalizeH="0" baseline="0" noProof="0" dirty="0">
                <a:ln>
                  <a:noFill/>
                </a:ln>
                <a:solidFill>
                  <a:srgbClr val="FCFBFA"/>
                </a:solidFill>
                <a:effectLst/>
                <a:uLnTx/>
                <a:uFillTx/>
                <a:latin typeface="Georgia"/>
                <a:ea typeface="+mn-ea"/>
                <a:cs typeface="+mn-cs"/>
              </a:rPr>
              <a:t>insights, unlock endless possibilities.</a:t>
            </a:r>
          </a:p>
        </p:txBody>
      </p:sp>
    </p:spTree>
    <p:extLst>
      <p:ext uri="{BB962C8B-B14F-4D97-AF65-F5344CB8AC3E}">
        <p14:creationId xmlns:p14="http://schemas.microsoft.com/office/powerpoint/2010/main" val="3463939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Light Quote with picture">
    <p:spTree>
      <p:nvGrpSpPr>
        <p:cNvPr id="1" name=""/>
        <p:cNvGrpSpPr/>
        <p:nvPr/>
      </p:nvGrpSpPr>
      <p:grpSpPr>
        <a:xfrm>
          <a:off x="0" y="0"/>
          <a:ext cx="0" cy="0"/>
          <a:chOff x="0" y="0"/>
          <a:chExt cx="0" cy="0"/>
        </a:xfrm>
      </p:grpSpPr>
      <p:pic>
        <p:nvPicPr>
          <p:cNvPr id="9" name="Picture 8" descr="A person looking at the camera&#10;&#10;Description automatically generated">
            <a:extLst>
              <a:ext uri="{FF2B5EF4-FFF2-40B4-BE49-F238E27FC236}">
                <a16:creationId xmlns:a16="http://schemas.microsoft.com/office/drawing/2014/main" id="{4E879062-D42A-C24B-9506-CFFED71D4022}"/>
              </a:ext>
            </a:extLst>
          </p:cNvPr>
          <p:cNvPicPr>
            <a:picLocks noChangeAspect="1"/>
          </p:cNvPicPr>
          <p:nvPr userDrawn="1"/>
        </p:nvPicPr>
        <p:blipFill rotWithShape="1">
          <a:blip r:embed="rId2">
            <a:extLst>
              <a:ext uri="{28A0092B-C50C-407E-A947-70E740481C1C}">
                <a14:useLocalDpi xmlns:a14="http://schemas.microsoft.com/office/drawing/2010/main"/>
              </a:ext>
            </a:extLst>
          </a:blip>
          <a:srcRect l="12447"/>
          <a:stretch/>
        </p:blipFill>
        <p:spPr>
          <a:xfrm>
            <a:off x="0" y="254000"/>
            <a:ext cx="5133848" cy="6626102"/>
          </a:xfrm>
          <a:prstGeom prst="rect">
            <a:avLst/>
          </a:prstGeom>
        </p:spPr>
      </p:pic>
      <p:sp>
        <p:nvSpPr>
          <p:cNvPr id="23" name="Text Placeholder 26">
            <a:extLst>
              <a:ext uri="{FF2B5EF4-FFF2-40B4-BE49-F238E27FC236}">
                <a16:creationId xmlns:a16="http://schemas.microsoft.com/office/drawing/2014/main" id="{660ACC2F-3202-B843-8CCE-6D68B1FAAF09}"/>
              </a:ext>
            </a:extLst>
          </p:cNvPr>
          <p:cNvSpPr>
            <a:spLocks noGrp="1"/>
          </p:cNvSpPr>
          <p:nvPr>
            <p:ph type="body" sz="quarter" idx="11" hasCustomPrompt="1"/>
          </p:nvPr>
        </p:nvSpPr>
        <p:spPr>
          <a:xfrm>
            <a:off x="5659226" y="4661231"/>
            <a:ext cx="6037073" cy="218094"/>
          </a:xfrm>
        </p:spPr>
        <p:txBody>
          <a:bodyPr lIns="0">
            <a:noAutofit/>
          </a:bodyPr>
          <a:lstStyle>
            <a:lvl1pPr marL="0" indent="0" algn="l" fontAlgn="t">
              <a:lnSpc>
                <a:spcPct val="100000"/>
              </a:lnSpc>
              <a:spcBef>
                <a:spcPts val="0"/>
              </a:spcBef>
              <a:buNone/>
              <a:defRPr sz="1400" b="1" i="0">
                <a:latin typeface="Oracle Sans" panose="020B0503020204020204" pitchFamily="34" charset="0"/>
                <a:cs typeface="Oracle Sans" panose="020B0503020204020204" pitchFamily="34" charset="0"/>
              </a:defRPr>
            </a:lvl1pPr>
          </a:lstStyle>
          <a:p>
            <a:pPr lvl="0"/>
            <a:r>
              <a:rPr lang="en-US" dirty="0"/>
              <a:t>Lorem ipsum</a:t>
            </a:r>
          </a:p>
        </p:txBody>
      </p:sp>
      <p:sp>
        <p:nvSpPr>
          <p:cNvPr id="24" name="Text Placeholder 26">
            <a:extLst>
              <a:ext uri="{FF2B5EF4-FFF2-40B4-BE49-F238E27FC236}">
                <a16:creationId xmlns:a16="http://schemas.microsoft.com/office/drawing/2014/main" id="{63B99ECC-6BAB-0F46-88DB-26AE80C3434F}"/>
              </a:ext>
            </a:extLst>
          </p:cNvPr>
          <p:cNvSpPr>
            <a:spLocks noGrp="1"/>
          </p:cNvSpPr>
          <p:nvPr>
            <p:ph type="body" sz="quarter" idx="12"/>
          </p:nvPr>
        </p:nvSpPr>
        <p:spPr>
          <a:xfrm>
            <a:off x="5659226" y="4952092"/>
            <a:ext cx="6037073" cy="528567"/>
          </a:xfrm>
        </p:spPr>
        <p:txBody>
          <a:bodyPr lIns="0">
            <a:noAutofit/>
          </a:bodyPr>
          <a:lstStyle>
            <a:lvl1pPr marL="0" indent="0" algn="l" fontAlgn="t">
              <a:lnSpc>
                <a:spcPct val="100000"/>
              </a:lnSpc>
              <a:spcBef>
                <a:spcPts val="0"/>
              </a:spcBef>
              <a:buNone/>
              <a:defRPr sz="1300"/>
            </a:lvl1pPr>
          </a:lstStyle>
          <a:p>
            <a:pPr lvl="0"/>
            <a:r>
              <a:rPr lang="en-US"/>
              <a:t>Click to edit Master text styles</a:t>
            </a:r>
          </a:p>
        </p:txBody>
      </p:sp>
      <p:sp>
        <p:nvSpPr>
          <p:cNvPr id="25" name="Text Placeholder 26">
            <a:extLst>
              <a:ext uri="{FF2B5EF4-FFF2-40B4-BE49-F238E27FC236}">
                <a16:creationId xmlns:a16="http://schemas.microsoft.com/office/drawing/2014/main" id="{38A1ED2B-730F-DB4F-8E69-07241B0A4987}"/>
              </a:ext>
            </a:extLst>
          </p:cNvPr>
          <p:cNvSpPr>
            <a:spLocks noGrp="1"/>
          </p:cNvSpPr>
          <p:nvPr>
            <p:ph type="body" sz="quarter" idx="13" hasCustomPrompt="1"/>
          </p:nvPr>
        </p:nvSpPr>
        <p:spPr>
          <a:xfrm>
            <a:off x="5659226" y="1850640"/>
            <a:ext cx="6037074" cy="2251537"/>
          </a:xfrm>
        </p:spPr>
        <p:txBody>
          <a:bodyPr lIns="0">
            <a:noAutofit/>
          </a:bodyPr>
          <a:lstStyle>
            <a:lvl1pPr marL="0" indent="0" algn="l" fontAlgn="t">
              <a:lnSpc>
                <a:spcPct val="100000"/>
              </a:lnSpc>
              <a:spcBef>
                <a:spcPts val="0"/>
              </a:spcBef>
              <a:buNone/>
              <a:defRPr sz="3200" b="0" i="0">
                <a:latin typeface="+mj-lt"/>
                <a:cs typeface="Oracle Sans" panose="020B0503020204020204" pitchFamily="34" charset="0"/>
              </a:defRPr>
            </a:lvl1pPr>
          </a:lstStyle>
          <a:p>
            <a:pPr lvl="0"/>
            <a:r>
              <a:rPr lang="en-US" dirty="0"/>
              <a:t>“Click to type customer or partner quote surrounded by quotation marks.”</a:t>
            </a:r>
          </a:p>
        </p:txBody>
      </p:sp>
      <p:sp>
        <p:nvSpPr>
          <p:cNvPr id="26" name="Rectangle 25">
            <a:extLst>
              <a:ext uri="{FF2B5EF4-FFF2-40B4-BE49-F238E27FC236}">
                <a16:creationId xmlns:a16="http://schemas.microsoft.com/office/drawing/2014/main" id="{244BA13B-C4E1-6147-9655-829168E5E266}"/>
              </a:ext>
            </a:extLst>
          </p:cNvPr>
          <p:cNvSpPr/>
          <p:nvPr/>
        </p:nvSpPr>
        <p:spPr>
          <a:xfrm>
            <a:off x="5659227" y="4342634"/>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CFBFA"/>
              </a:solidFill>
              <a:effectLst/>
              <a:uLnTx/>
              <a:uFillTx/>
              <a:latin typeface="Oracle Sans"/>
              <a:ea typeface="+mn-ea"/>
              <a:cs typeface="+mn-cs"/>
            </a:endParaRPr>
          </a:p>
        </p:txBody>
      </p:sp>
      <p:pic>
        <p:nvPicPr>
          <p:cNvPr id="13" name="Picture 12">
            <a:extLst>
              <a:ext uri="{FF2B5EF4-FFF2-40B4-BE49-F238E27FC236}">
                <a16:creationId xmlns:a16="http://schemas.microsoft.com/office/drawing/2014/main" id="{E8387CF3-5794-A14B-9723-160850AB5E6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193379" y="6356350"/>
            <a:ext cx="502920" cy="502920"/>
          </a:xfrm>
          <a:prstGeom prst="rect">
            <a:avLst/>
          </a:prstGeom>
        </p:spPr>
      </p:pic>
      <p:sp>
        <p:nvSpPr>
          <p:cNvPr id="15" name="Rectangle 14">
            <a:extLst>
              <a:ext uri="{FF2B5EF4-FFF2-40B4-BE49-F238E27FC236}">
                <a16:creationId xmlns:a16="http://schemas.microsoft.com/office/drawing/2014/main" id="{90C14462-A19D-46E0-8B67-E91C4784CB8B}"/>
              </a:ext>
            </a:extLst>
          </p:cNvPr>
          <p:cNvSpPr/>
          <p:nvPr/>
        </p:nvSpPr>
        <p:spPr>
          <a:xfrm>
            <a:off x="5659227" y="4342634"/>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CFBFA"/>
              </a:solidFill>
              <a:effectLst/>
              <a:uLnTx/>
              <a:uFillTx/>
              <a:latin typeface="Oracle Sans"/>
              <a:ea typeface="+mn-ea"/>
              <a:cs typeface="+mn-cs"/>
            </a:endParaRPr>
          </a:p>
        </p:txBody>
      </p:sp>
      <p:pic>
        <p:nvPicPr>
          <p:cNvPr id="19" name="Picture 18">
            <a:extLst>
              <a:ext uri="{FF2B5EF4-FFF2-40B4-BE49-F238E27FC236}">
                <a16:creationId xmlns:a16="http://schemas.microsoft.com/office/drawing/2014/main" id="{EC90CFCF-7E93-4B20-B364-DDC2F08085E9}"/>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193379" y="6356350"/>
            <a:ext cx="502920" cy="502920"/>
          </a:xfrm>
          <a:prstGeom prst="rect">
            <a:avLst/>
          </a:prstGeom>
        </p:spPr>
      </p:pic>
      <p:sp>
        <p:nvSpPr>
          <p:cNvPr id="22" name="Rectangle 21">
            <a:extLst>
              <a:ext uri="{FF2B5EF4-FFF2-40B4-BE49-F238E27FC236}">
                <a16:creationId xmlns:a16="http://schemas.microsoft.com/office/drawing/2014/main" id="{11FEB8EA-4843-4BC8-BC05-C62F74FBB04A}"/>
              </a:ext>
            </a:extLst>
          </p:cNvPr>
          <p:cNvSpPr/>
          <p:nvPr userDrawn="1"/>
        </p:nvSpPr>
        <p:spPr>
          <a:xfrm>
            <a:off x="5659227" y="4342634"/>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CFBFA"/>
              </a:solidFill>
              <a:effectLst/>
              <a:uLnTx/>
              <a:uFillTx/>
              <a:latin typeface="Oracle Sans"/>
              <a:ea typeface="+mn-ea"/>
              <a:cs typeface="+mn-cs"/>
            </a:endParaRPr>
          </a:p>
        </p:txBody>
      </p:sp>
      <p:pic>
        <p:nvPicPr>
          <p:cNvPr id="27" name="Picture 26">
            <a:extLst>
              <a:ext uri="{FF2B5EF4-FFF2-40B4-BE49-F238E27FC236}">
                <a16:creationId xmlns:a16="http://schemas.microsoft.com/office/drawing/2014/main" id="{8F21A022-262A-4666-A521-FE2221A28A45}"/>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93379" y="6356350"/>
            <a:ext cx="502920" cy="502920"/>
          </a:xfrm>
          <a:prstGeom prst="rect">
            <a:avLst/>
          </a:prstGeom>
        </p:spPr>
      </p:pic>
      <p:sp>
        <p:nvSpPr>
          <p:cNvPr id="29" name="Footer Placeholder 1">
            <a:extLst>
              <a:ext uri="{FF2B5EF4-FFF2-40B4-BE49-F238E27FC236}">
                <a16:creationId xmlns:a16="http://schemas.microsoft.com/office/drawing/2014/main" id="{4656BA0F-94D4-48D8-BCA5-2E1E9BE5813C}"/>
              </a:ext>
            </a:extLst>
          </p:cNvPr>
          <p:cNvSpPr txBox="1">
            <a:spLocks/>
          </p:cNvSpPr>
          <p:nvPr userDrawn="1"/>
        </p:nvSpPr>
        <p:spPr>
          <a:xfrm>
            <a:off x="1056720" y="6406515"/>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000" kern="1200">
                <a:solidFill>
                  <a:srgbClr val="8B858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8B8580"/>
                </a:solidFill>
                <a:effectLst/>
                <a:uLnTx/>
                <a:uFillTx/>
                <a:latin typeface="Oracle Sans"/>
                <a:ea typeface="+mn-ea"/>
                <a:cs typeface="+mn-cs"/>
              </a:rPr>
              <a:t>Confidential – © 2019 Oracle Internal/Restricted/Highly Restricted </a:t>
            </a:r>
          </a:p>
        </p:txBody>
      </p:sp>
      <p:sp>
        <p:nvSpPr>
          <p:cNvPr id="30" name="Slide Number Placeholder 2">
            <a:extLst>
              <a:ext uri="{FF2B5EF4-FFF2-40B4-BE49-F238E27FC236}">
                <a16:creationId xmlns:a16="http://schemas.microsoft.com/office/drawing/2014/main" id="{8B97A493-87A9-49AC-9B5C-8F6EEF47F62E}"/>
              </a:ext>
            </a:extLst>
          </p:cNvPr>
          <p:cNvSpPr txBox="1">
            <a:spLocks/>
          </p:cNvSpPr>
          <p:nvPr userDrawn="1"/>
        </p:nvSpPr>
        <p:spPr>
          <a:xfrm>
            <a:off x="672672" y="6406514"/>
            <a:ext cx="384048" cy="365125"/>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rgbClr val="8B858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345D60D9-5372-5F40-9443-0F9AE5BDC3C8}" type="slidenum">
              <a:rPr kumimoji="0" lang="en-US" sz="1000" b="0" i="0" u="none" strike="noStrike" kern="1200" cap="none" spc="0" normalizeH="0" baseline="0" noProof="0" smtClean="0">
                <a:ln>
                  <a:noFill/>
                </a:ln>
                <a:solidFill>
                  <a:srgbClr val="8B8580"/>
                </a:solidFill>
                <a:effectLst/>
                <a:uLnTx/>
                <a:uFillTx/>
                <a:latin typeface="Oracle Sans"/>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rgbClr val="8B8580"/>
              </a:solidFill>
              <a:effectLst/>
              <a:uLnTx/>
              <a:uFillTx/>
              <a:latin typeface="Oracle Sans"/>
              <a:ea typeface="+mn-ea"/>
              <a:cs typeface="+mn-cs"/>
            </a:endParaRPr>
          </a:p>
        </p:txBody>
      </p:sp>
      <p:pic>
        <p:nvPicPr>
          <p:cNvPr id="31" name="Picture 30"/>
          <p:cNvPicPr>
            <a:picLocks noChangeAspect="1"/>
          </p:cNvPicPr>
          <p:nvPr userDrawn="1"/>
        </p:nvPicPr>
        <p:blipFill>
          <a:blip r:embed="rId4" cstate="hqprint">
            <a:extLst>
              <a:ext uri="{28A0092B-C50C-407E-A947-70E740481C1C}">
                <a14:useLocalDpi xmlns:a14="http://schemas.microsoft.com/office/drawing/2010/main" val="0"/>
              </a:ext>
            </a:extLst>
          </a:blip>
          <a:stretch>
            <a:fillRect/>
          </a:stretch>
        </p:blipFill>
        <p:spPr>
          <a:xfrm>
            <a:off x="7078579" y="6483167"/>
            <a:ext cx="2510343" cy="211817"/>
          </a:xfrm>
          <a:prstGeom prst="rect">
            <a:avLst/>
          </a:prstGeom>
        </p:spPr>
      </p:pic>
      <p:pic>
        <p:nvPicPr>
          <p:cNvPr id="16" name="Picture 15">
            <a:extLst>
              <a:ext uri="{FF2B5EF4-FFF2-40B4-BE49-F238E27FC236}">
                <a16:creationId xmlns:a16="http://schemas.microsoft.com/office/drawing/2014/main" id="{BC633818-5C41-42C4-A03A-37B8E8AAFAFC}"/>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0" y="0"/>
            <a:ext cx="12191999" cy="254000"/>
          </a:xfrm>
          <a:prstGeom prst="rect">
            <a:avLst/>
          </a:prstGeom>
        </p:spPr>
      </p:pic>
    </p:spTree>
    <p:extLst>
      <p:ext uri="{BB962C8B-B14F-4D97-AF65-F5344CB8AC3E}">
        <p14:creationId xmlns:p14="http://schemas.microsoft.com/office/powerpoint/2010/main" val="393743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Light Quote with picture border">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0" name="Rectangle 19">
            <a:extLst>
              <a:ext uri="{FF2B5EF4-FFF2-40B4-BE49-F238E27FC236}">
                <a16:creationId xmlns:a16="http://schemas.microsoft.com/office/drawing/2014/main" id="{DD9CD23F-B20E-499B-9C1E-B99F1B32803A}"/>
              </a:ext>
            </a:extLst>
          </p:cNvPr>
          <p:cNvSpPr/>
          <p:nvPr/>
        </p:nvSpPr>
        <p:spPr>
          <a:xfrm>
            <a:off x="11356270" y="5494436"/>
            <a:ext cx="101516"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CFBFA"/>
              </a:solidFill>
              <a:effectLst/>
              <a:uLnTx/>
              <a:uFillTx/>
              <a:latin typeface="Oracle Sans"/>
              <a:ea typeface="+mn-ea"/>
              <a:cs typeface="+mn-cs"/>
            </a:endParaRPr>
          </a:p>
        </p:txBody>
      </p:sp>
      <p:sp>
        <p:nvSpPr>
          <p:cNvPr id="29" name="Rectangle 28">
            <a:extLst>
              <a:ext uri="{FF2B5EF4-FFF2-40B4-BE49-F238E27FC236}">
                <a16:creationId xmlns:a16="http://schemas.microsoft.com/office/drawing/2014/main" id="{FA203EF7-0022-9042-AE87-EABCBB9B126E}"/>
              </a:ext>
            </a:extLst>
          </p:cNvPr>
          <p:cNvSpPr/>
          <p:nvPr/>
        </p:nvSpPr>
        <p:spPr>
          <a:xfrm>
            <a:off x="722371" y="587874"/>
            <a:ext cx="10747258" cy="5682253"/>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CFBFA"/>
              </a:solidFill>
              <a:effectLst/>
              <a:uLnTx/>
              <a:uFillTx/>
              <a:latin typeface="Oracle Sans"/>
              <a:ea typeface="+mn-ea"/>
              <a:cs typeface="+mn-cs"/>
            </a:endParaRPr>
          </a:p>
        </p:txBody>
      </p:sp>
      <p:sp>
        <p:nvSpPr>
          <p:cNvPr id="19" name="Text Placeholder 26">
            <a:extLst>
              <a:ext uri="{FF2B5EF4-FFF2-40B4-BE49-F238E27FC236}">
                <a16:creationId xmlns:a16="http://schemas.microsoft.com/office/drawing/2014/main" id="{F65EEC53-4965-C84F-B964-03CF9283D56E}"/>
              </a:ext>
            </a:extLst>
          </p:cNvPr>
          <p:cNvSpPr>
            <a:spLocks noGrp="1"/>
          </p:cNvSpPr>
          <p:nvPr>
            <p:ph type="body" sz="quarter" idx="13" hasCustomPrompt="1"/>
          </p:nvPr>
        </p:nvSpPr>
        <p:spPr>
          <a:xfrm>
            <a:off x="1530214" y="1101969"/>
            <a:ext cx="9165494" cy="2975336"/>
          </a:xfrm>
        </p:spPr>
        <p:txBody>
          <a:bodyPr lIns="0" anchor="b">
            <a:noAutofit/>
          </a:bodyPr>
          <a:lstStyle>
            <a:lvl1pPr marL="0" indent="0" algn="l" fontAlgn="t">
              <a:lnSpc>
                <a:spcPct val="100000"/>
              </a:lnSpc>
              <a:spcBef>
                <a:spcPts val="0"/>
              </a:spcBef>
              <a:buNone/>
              <a:defRPr sz="3200" b="0" i="0">
                <a:latin typeface="Georgia" panose="02040502050405020303" pitchFamily="18" charset="0"/>
                <a:cs typeface="Oracle Sans" panose="020B0503020204020204" pitchFamily="34" charset="0"/>
              </a:defRPr>
            </a:lvl1pPr>
          </a:lstStyle>
          <a:p>
            <a:pPr lvl="0"/>
            <a:r>
              <a:rPr lang="en-US" dirty="0"/>
              <a:t>“Click to type customer or partner quote surrounded by quotation marks.”</a:t>
            </a:r>
          </a:p>
        </p:txBody>
      </p:sp>
      <p:sp>
        <p:nvSpPr>
          <p:cNvPr id="31" name="Text Placeholder 26">
            <a:extLst>
              <a:ext uri="{FF2B5EF4-FFF2-40B4-BE49-F238E27FC236}">
                <a16:creationId xmlns:a16="http://schemas.microsoft.com/office/drawing/2014/main" id="{1AD57123-EDE4-954E-9A92-A3083B1C27DB}"/>
              </a:ext>
            </a:extLst>
          </p:cNvPr>
          <p:cNvSpPr>
            <a:spLocks noGrp="1"/>
          </p:cNvSpPr>
          <p:nvPr>
            <p:ph type="body" sz="quarter" idx="14" hasCustomPrompt="1"/>
          </p:nvPr>
        </p:nvSpPr>
        <p:spPr>
          <a:xfrm>
            <a:off x="1530214" y="4637490"/>
            <a:ext cx="9165494" cy="249346"/>
          </a:xfrm>
        </p:spPr>
        <p:txBody>
          <a:bodyPr lIns="0">
            <a:noAutofit/>
          </a:bodyPr>
          <a:lstStyle>
            <a:lvl1pPr marL="0" indent="0" algn="l" fontAlgn="t">
              <a:lnSpc>
                <a:spcPct val="100000"/>
              </a:lnSpc>
              <a:spcBef>
                <a:spcPts val="0"/>
              </a:spcBef>
              <a:buNone/>
              <a:defRPr sz="1400" b="1" i="0">
                <a:latin typeface="Oracle Sans" panose="020B0503020204020204" pitchFamily="34" charset="0"/>
                <a:cs typeface="Oracle Sans" panose="020B0503020204020204" pitchFamily="34" charset="0"/>
              </a:defRPr>
            </a:lvl1pPr>
          </a:lstStyle>
          <a:p>
            <a:pPr lvl="0"/>
            <a:r>
              <a:rPr lang="en-US" dirty="0"/>
              <a:t>Lorem ipsum</a:t>
            </a:r>
          </a:p>
        </p:txBody>
      </p:sp>
      <p:sp>
        <p:nvSpPr>
          <p:cNvPr id="32" name="Text Placeholder 26">
            <a:extLst>
              <a:ext uri="{FF2B5EF4-FFF2-40B4-BE49-F238E27FC236}">
                <a16:creationId xmlns:a16="http://schemas.microsoft.com/office/drawing/2014/main" id="{9C7075CA-1EBB-F043-A768-C5814E1A5845}"/>
              </a:ext>
            </a:extLst>
          </p:cNvPr>
          <p:cNvSpPr>
            <a:spLocks noGrp="1"/>
          </p:cNvSpPr>
          <p:nvPr>
            <p:ph type="body" sz="quarter" idx="12"/>
          </p:nvPr>
        </p:nvSpPr>
        <p:spPr>
          <a:xfrm>
            <a:off x="1530214" y="4962513"/>
            <a:ext cx="9165494" cy="528567"/>
          </a:xfrm>
        </p:spPr>
        <p:txBody>
          <a:bodyPr lIns="0">
            <a:noAutofit/>
          </a:bodyPr>
          <a:lstStyle>
            <a:lvl1pPr marL="0" indent="0" algn="l" fontAlgn="t">
              <a:lnSpc>
                <a:spcPct val="100000"/>
              </a:lnSpc>
              <a:spcBef>
                <a:spcPts val="0"/>
              </a:spcBef>
              <a:buNone/>
              <a:defRPr sz="1300"/>
            </a:lvl1pPr>
          </a:lstStyle>
          <a:p>
            <a:pPr lvl="0"/>
            <a:r>
              <a:rPr lang="en-US"/>
              <a:t>Click to edit Master text styles</a:t>
            </a:r>
          </a:p>
        </p:txBody>
      </p:sp>
      <p:sp>
        <p:nvSpPr>
          <p:cNvPr id="33" name="Rectangle 32">
            <a:extLst>
              <a:ext uri="{FF2B5EF4-FFF2-40B4-BE49-F238E27FC236}">
                <a16:creationId xmlns:a16="http://schemas.microsoft.com/office/drawing/2014/main" id="{BBC74FEB-50F3-4449-8D38-99E6A564975E}"/>
              </a:ext>
            </a:extLst>
          </p:cNvPr>
          <p:cNvSpPr/>
          <p:nvPr/>
        </p:nvSpPr>
        <p:spPr>
          <a:xfrm>
            <a:off x="1530215" y="4303694"/>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CFBFA"/>
              </a:solidFill>
              <a:effectLst/>
              <a:uLnTx/>
              <a:uFillTx/>
              <a:latin typeface="Oracle Sans"/>
              <a:ea typeface="+mn-ea"/>
              <a:cs typeface="+mn-cs"/>
            </a:endParaRPr>
          </a:p>
        </p:txBody>
      </p:sp>
      <p:pic>
        <p:nvPicPr>
          <p:cNvPr id="15" name="Picture 14">
            <a:extLst>
              <a:ext uri="{FF2B5EF4-FFF2-40B4-BE49-F238E27FC236}">
                <a16:creationId xmlns:a16="http://schemas.microsoft.com/office/drawing/2014/main" id="{221D75C7-330B-C647-BF17-6891438D2F6C}"/>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193379" y="6356350"/>
            <a:ext cx="502920" cy="502920"/>
          </a:xfrm>
          <a:prstGeom prst="rect">
            <a:avLst/>
          </a:prstGeom>
        </p:spPr>
      </p:pic>
      <p:sp>
        <p:nvSpPr>
          <p:cNvPr id="13" name="Rectangle 12">
            <a:extLst>
              <a:ext uri="{FF2B5EF4-FFF2-40B4-BE49-F238E27FC236}">
                <a16:creationId xmlns:a16="http://schemas.microsoft.com/office/drawing/2014/main" id="{CDDF7838-232A-4611-9770-622461A49971}"/>
              </a:ext>
            </a:extLst>
          </p:cNvPr>
          <p:cNvSpPr/>
          <p:nvPr/>
        </p:nvSpPr>
        <p:spPr>
          <a:xfrm>
            <a:off x="11356270" y="5494436"/>
            <a:ext cx="101516"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CFBFA"/>
              </a:solidFill>
              <a:effectLst/>
              <a:uLnTx/>
              <a:uFillTx/>
              <a:latin typeface="Oracle Sans"/>
              <a:ea typeface="+mn-ea"/>
              <a:cs typeface="+mn-cs"/>
            </a:endParaRPr>
          </a:p>
        </p:txBody>
      </p:sp>
      <p:sp>
        <p:nvSpPr>
          <p:cNvPr id="14" name="Rectangle 13">
            <a:extLst>
              <a:ext uri="{FF2B5EF4-FFF2-40B4-BE49-F238E27FC236}">
                <a16:creationId xmlns:a16="http://schemas.microsoft.com/office/drawing/2014/main" id="{4EF5970F-C9AD-4533-AAE0-762D82DFC5CC}"/>
              </a:ext>
            </a:extLst>
          </p:cNvPr>
          <p:cNvSpPr/>
          <p:nvPr/>
        </p:nvSpPr>
        <p:spPr>
          <a:xfrm>
            <a:off x="722371" y="587874"/>
            <a:ext cx="10747258" cy="5682253"/>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CFBFA"/>
              </a:solidFill>
              <a:effectLst/>
              <a:uLnTx/>
              <a:uFillTx/>
              <a:latin typeface="Oracle Sans"/>
              <a:ea typeface="+mn-ea"/>
              <a:cs typeface="+mn-cs"/>
            </a:endParaRPr>
          </a:p>
        </p:txBody>
      </p:sp>
      <p:sp>
        <p:nvSpPr>
          <p:cNvPr id="18" name="Rectangle 17">
            <a:extLst>
              <a:ext uri="{FF2B5EF4-FFF2-40B4-BE49-F238E27FC236}">
                <a16:creationId xmlns:a16="http://schemas.microsoft.com/office/drawing/2014/main" id="{2D4E0CD0-C119-47F8-8A74-EB58C71763B2}"/>
              </a:ext>
            </a:extLst>
          </p:cNvPr>
          <p:cNvSpPr/>
          <p:nvPr/>
        </p:nvSpPr>
        <p:spPr>
          <a:xfrm>
            <a:off x="1530215" y="4303694"/>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CFBFA"/>
              </a:solidFill>
              <a:effectLst/>
              <a:uLnTx/>
              <a:uFillTx/>
              <a:latin typeface="Oracle Sans"/>
              <a:ea typeface="+mn-ea"/>
              <a:cs typeface="+mn-cs"/>
            </a:endParaRPr>
          </a:p>
        </p:txBody>
      </p:sp>
      <p:pic>
        <p:nvPicPr>
          <p:cNvPr id="21" name="Picture 20">
            <a:extLst>
              <a:ext uri="{FF2B5EF4-FFF2-40B4-BE49-F238E27FC236}">
                <a16:creationId xmlns:a16="http://schemas.microsoft.com/office/drawing/2014/main" id="{ECE9D039-BCDB-42CB-94B4-039132E1080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193379" y="6356350"/>
            <a:ext cx="502920" cy="502920"/>
          </a:xfrm>
          <a:prstGeom prst="rect">
            <a:avLst/>
          </a:prstGeom>
        </p:spPr>
      </p:pic>
      <p:sp>
        <p:nvSpPr>
          <p:cNvPr id="23" name="Rectangle 22">
            <a:extLst>
              <a:ext uri="{FF2B5EF4-FFF2-40B4-BE49-F238E27FC236}">
                <a16:creationId xmlns:a16="http://schemas.microsoft.com/office/drawing/2014/main" id="{FB47849C-8A99-4435-A044-7D6850F2223D}"/>
              </a:ext>
            </a:extLst>
          </p:cNvPr>
          <p:cNvSpPr/>
          <p:nvPr userDrawn="1"/>
        </p:nvSpPr>
        <p:spPr>
          <a:xfrm>
            <a:off x="11356270" y="5494436"/>
            <a:ext cx="101516"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CFBFA"/>
              </a:solidFill>
              <a:effectLst/>
              <a:uLnTx/>
              <a:uFillTx/>
              <a:latin typeface="Oracle Sans"/>
              <a:ea typeface="+mn-ea"/>
              <a:cs typeface="+mn-cs"/>
            </a:endParaRPr>
          </a:p>
        </p:txBody>
      </p:sp>
      <p:sp>
        <p:nvSpPr>
          <p:cNvPr id="24" name="Rectangle 23">
            <a:extLst>
              <a:ext uri="{FF2B5EF4-FFF2-40B4-BE49-F238E27FC236}">
                <a16:creationId xmlns:a16="http://schemas.microsoft.com/office/drawing/2014/main" id="{0EFB8DEF-52CD-4EA8-A312-1477D22A449A}"/>
              </a:ext>
            </a:extLst>
          </p:cNvPr>
          <p:cNvSpPr/>
          <p:nvPr userDrawn="1"/>
        </p:nvSpPr>
        <p:spPr>
          <a:xfrm>
            <a:off x="722371" y="587874"/>
            <a:ext cx="10747258" cy="5682253"/>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CFBFA"/>
              </a:solidFill>
              <a:effectLst/>
              <a:uLnTx/>
              <a:uFillTx/>
              <a:latin typeface="Oracle Sans"/>
              <a:ea typeface="+mn-ea"/>
              <a:cs typeface="+mn-cs"/>
            </a:endParaRPr>
          </a:p>
        </p:txBody>
      </p:sp>
      <p:sp>
        <p:nvSpPr>
          <p:cNvPr id="25" name="Rectangle 24">
            <a:extLst>
              <a:ext uri="{FF2B5EF4-FFF2-40B4-BE49-F238E27FC236}">
                <a16:creationId xmlns:a16="http://schemas.microsoft.com/office/drawing/2014/main" id="{45F4E21C-4B5B-4F72-A88A-ECFBAEFB3304}"/>
              </a:ext>
            </a:extLst>
          </p:cNvPr>
          <p:cNvSpPr/>
          <p:nvPr userDrawn="1"/>
        </p:nvSpPr>
        <p:spPr>
          <a:xfrm>
            <a:off x="1530215" y="4303694"/>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CFBFA"/>
              </a:solidFill>
              <a:effectLst/>
              <a:uLnTx/>
              <a:uFillTx/>
              <a:latin typeface="Oracle Sans"/>
              <a:ea typeface="+mn-ea"/>
              <a:cs typeface="+mn-cs"/>
            </a:endParaRPr>
          </a:p>
        </p:txBody>
      </p:sp>
      <p:pic>
        <p:nvPicPr>
          <p:cNvPr id="26" name="Picture 25">
            <a:extLst>
              <a:ext uri="{FF2B5EF4-FFF2-40B4-BE49-F238E27FC236}">
                <a16:creationId xmlns:a16="http://schemas.microsoft.com/office/drawing/2014/main" id="{4C038747-4A1C-4CA0-9D11-26973773955D}"/>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93379" y="6356350"/>
            <a:ext cx="502920" cy="502920"/>
          </a:xfrm>
          <a:prstGeom prst="rect">
            <a:avLst/>
          </a:prstGeom>
        </p:spPr>
      </p:pic>
      <p:sp>
        <p:nvSpPr>
          <p:cNvPr id="27" name="Footer Placeholder 2">
            <a:extLst>
              <a:ext uri="{FF2B5EF4-FFF2-40B4-BE49-F238E27FC236}">
                <a16:creationId xmlns:a16="http://schemas.microsoft.com/office/drawing/2014/main" id="{FCA62CF1-B077-4741-856E-C55A421C970B}"/>
              </a:ext>
            </a:extLst>
          </p:cNvPr>
          <p:cNvSpPr txBox="1">
            <a:spLocks/>
          </p:cNvSpPr>
          <p:nvPr userDrawn="1"/>
        </p:nvSpPr>
        <p:spPr>
          <a:xfrm>
            <a:off x="1056720" y="6406515"/>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000" kern="1200">
                <a:solidFill>
                  <a:srgbClr val="8B858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312D2A"/>
                </a:solidFill>
                <a:effectLst/>
                <a:uLnTx/>
                <a:uFillTx/>
                <a:latin typeface="Oracle Sans"/>
                <a:ea typeface="+mn-ea"/>
                <a:cs typeface="+mn-cs"/>
              </a:rPr>
              <a:t>Confidential – © 2019 Oracle Internal/Restricted/Highly Restricted </a:t>
            </a:r>
          </a:p>
        </p:txBody>
      </p:sp>
      <p:sp>
        <p:nvSpPr>
          <p:cNvPr id="30" name="Slide Number Placeholder 3">
            <a:extLst>
              <a:ext uri="{FF2B5EF4-FFF2-40B4-BE49-F238E27FC236}">
                <a16:creationId xmlns:a16="http://schemas.microsoft.com/office/drawing/2014/main" id="{2DD358DC-3E59-A84F-9E5C-47F9CB277C34}"/>
              </a:ext>
            </a:extLst>
          </p:cNvPr>
          <p:cNvSpPr txBox="1">
            <a:spLocks/>
          </p:cNvSpPr>
          <p:nvPr userDrawn="1"/>
        </p:nvSpPr>
        <p:spPr>
          <a:xfrm>
            <a:off x="672672" y="6406514"/>
            <a:ext cx="384048" cy="365125"/>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rgbClr val="8B858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345D60D9-5372-5F40-9443-0F9AE5BDC3C8}" type="slidenum">
              <a:rPr kumimoji="0" lang="en-US" sz="1000" b="0" i="0" u="none" strike="noStrike" kern="1200" cap="none" spc="0" normalizeH="0" baseline="0" noProof="0" smtClean="0">
                <a:ln>
                  <a:noFill/>
                </a:ln>
                <a:solidFill>
                  <a:srgbClr val="312D2A"/>
                </a:solidFill>
                <a:effectLst/>
                <a:uLnTx/>
                <a:uFillTx/>
                <a:latin typeface="Oracle Sans"/>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rgbClr val="312D2A"/>
              </a:solidFill>
              <a:effectLst/>
              <a:uLnTx/>
              <a:uFillTx/>
              <a:latin typeface="Oracle Sans"/>
              <a:ea typeface="+mn-ea"/>
              <a:cs typeface="+mn-cs"/>
            </a:endParaRPr>
          </a:p>
        </p:txBody>
      </p:sp>
    </p:spTree>
    <p:extLst>
      <p:ext uri="{BB962C8B-B14F-4D97-AF65-F5344CB8AC3E}">
        <p14:creationId xmlns:p14="http://schemas.microsoft.com/office/powerpoint/2010/main" val="1163844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Light Title-only ">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FB9E9CD-D1E8-2941-B6E9-04C71E3BFC82}"/>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a:xfrm>
            <a:off x="6337183" y="4508411"/>
            <a:ext cx="5854818" cy="2341927"/>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6" y="783026"/>
            <a:ext cx="9887834" cy="844095"/>
          </a:xfrm>
        </p:spPr>
        <p:txBody>
          <a:bodyPr vert="horz" lIns="0" tIns="45720" rIns="0" bIns="4572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Title-Only Layout </a:t>
            </a:r>
          </a:p>
        </p:txBody>
      </p:sp>
      <p:sp>
        <p:nvSpPr>
          <p:cNvPr id="10" name="Rectangle 9">
            <a:extLst>
              <a:ext uri="{FF2B5EF4-FFF2-40B4-BE49-F238E27FC236}">
                <a16:creationId xmlns:a16="http://schemas.microsoft.com/office/drawing/2014/main" id="{324354AA-8715-3B44-8031-FEACECD4374F}"/>
              </a:ext>
            </a:extLst>
          </p:cNvPr>
          <p:cNvSpPr/>
          <p:nvPr/>
        </p:nvSpPr>
        <p:spPr>
          <a:xfrm>
            <a:off x="768096" y="186757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CFBFA"/>
              </a:solidFill>
              <a:effectLst/>
              <a:uLnTx/>
              <a:uFillTx/>
              <a:latin typeface="Oracle Sans"/>
              <a:ea typeface="+mn-ea"/>
              <a:cs typeface="+mn-cs"/>
            </a:endParaRPr>
          </a:p>
        </p:txBody>
      </p:sp>
      <p:pic>
        <p:nvPicPr>
          <p:cNvPr id="11" name="Picture 10">
            <a:extLst>
              <a:ext uri="{FF2B5EF4-FFF2-40B4-BE49-F238E27FC236}">
                <a16:creationId xmlns:a16="http://schemas.microsoft.com/office/drawing/2014/main" id="{8AF6838C-0132-4B4F-B596-BBA0E909747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193379" y="6356350"/>
            <a:ext cx="502920" cy="502920"/>
          </a:xfrm>
          <a:prstGeom prst="rect">
            <a:avLst/>
          </a:prstGeom>
        </p:spPr>
      </p:pic>
      <p:pic>
        <p:nvPicPr>
          <p:cNvPr id="9" name="Picture 8">
            <a:extLst>
              <a:ext uri="{FF2B5EF4-FFF2-40B4-BE49-F238E27FC236}">
                <a16:creationId xmlns:a16="http://schemas.microsoft.com/office/drawing/2014/main" id="{CD7A86C6-1957-4EDC-8232-D0B63793B402}"/>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a:xfrm>
            <a:off x="6337183" y="4508411"/>
            <a:ext cx="5854818" cy="2341927"/>
          </a:xfrm>
          <a:prstGeom prst="rect">
            <a:avLst/>
          </a:prstGeom>
        </p:spPr>
      </p:pic>
      <p:sp>
        <p:nvSpPr>
          <p:cNvPr id="15" name="Rectangle 14">
            <a:extLst>
              <a:ext uri="{FF2B5EF4-FFF2-40B4-BE49-F238E27FC236}">
                <a16:creationId xmlns:a16="http://schemas.microsoft.com/office/drawing/2014/main" id="{C133B660-331A-4566-864F-6961140FAF8C}"/>
              </a:ext>
            </a:extLst>
          </p:cNvPr>
          <p:cNvSpPr/>
          <p:nvPr/>
        </p:nvSpPr>
        <p:spPr>
          <a:xfrm>
            <a:off x="768096" y="186757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CFBFA"/>
              </a:solidFill>
              <a:effectLst/>
              <a:uLnTx/>
              <a:uFillTx/>
              <a:latin typeface="Oracle Sans"/>
              <a:ea typeface="+mn-ea"/>
              <a:cs typeface="+mn-cs"/>
            </a:endParaRPr>
          </a:p>
        </p:txBody>
      </p:sp>
      <p:pic>
        <p:nvPicPr>
          <p:cNvPr id="16" name="Picture 15">
            <a:extLst>
              <a:ext uri="{FF2B5EF4-FFF2-40B4-BE49-F238E27FC236}">
                <a16:creationId xmlns:a16="http://schemas.microsoft.com/office/drawing/2014/main" id="{FD6CE0FF-B360-48AD-9C5D-4992C9957AE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193379" y="6356350"/>
            <a:ext cx="502920" cy="502920"/>
          </a:xfrm>
          <a:prstGeom prst="rect">
            <a:avLst/>
          </a:prstGeom>
        </p:spPr>
      </p:pic>
      <p:pic>
        <p:nvPicPr>
          <p:cNvPr id="17" name="Picture 16">
            <a:extLst>
              <a:ext uri="{FF2B5EF4-FFF2-40B4-BE49-F238E27FC236}">
                <a16:creationId xmlns:a16="http://schemas.microsoft.com/office/drawing/2014/main" id="{DB23D939-7A4A-4E8C-A68D-80C3163A0905}"/>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6337183" y="4508411"/>
            <a:ext cx="5854818" cy="2341927"/>
          </a:xfrm>
          <a:prstGeom prst="rect">
            <a:avLst/>
          </a:prstGeom>
        </p:spPr>
      </p:pic>
      <p:sp>
        <p:nvSpPr>
          <p:cNvPr id="19" name="Rectangle 18">
            <a:extLst>
              <a:ext uri="{FF2B5EF4-FFF2-40B4-BE49-F238E27FC236}">
                <a16:creationId xmlns:a16="http://schemas.microsoft.com/office/drawing/2014/main" id="{F2DC0ABD-005B-4742-9469-680F9ADA1A13}"/>
              </a:ext>
            </a:extLst>
          </p:cNvPr>
          <p:cNvSpPr/>
          <p:nvPr userDrawn="1"/>
        </p:nvSpPr>
        <p:spPr>
          <a:xfrm>
            <a:off x="768096" y="186757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CFBFA"/>
              </a:solidFill>
              <a:effectLst/>
              <a:uLnTx/>
              <a:uFillTx/>
              <a:latin typeface="Oracle Sans"/>
              <a:ea typeface="+mn-ea"/>
              <a:cs typeface="+mn-cs"/>
            </a:endParaRPr>
          </a:p>
        </p:txBody>
      </p:sp>
      <p:pic>
        <p:nvPicPr>
          <p:cNvPr id="20" name="Picture 19">
            <a:extLst>
              <a:ext uri="{FF2B5EF4-FFF2-40B4-BE49-F238E27FC236}">
                <a16:creationId xmlns:a16="http://schemas.microsoft.com/office/drawing/2014/main" id="{9B1AABB6-F595-4ABA-B49B-C7C915C65631}"/>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93379" y="6356350"/>
            <a:ext cx="502920" cy="502920"/>
          </a:xfrm>
          <a:prstGeom prst="rect">
            <a:avLst/>
          </a:prstGeom>
        </p:spPr>
      </p:pic>
      <p:sp>
        <p:nvSpPr>
          <p:cNvPr id="3" name="Footer Placeholder 2">
            <a:extLst>
              <a:ext uri="{FF2B5EF4-FFF2-40B4-BE49-F238E27FC236}">
                <a16:creationId xmlns:a16="http://schemas.microsoft.com/office/drawing/2014/main" id="{CEE19CED-990D-4ADA-B1DC-1BA3F5C76440}"/>
              </a:ext>
            </a:extLst>
          </p:cNvPr>
          <p:cNvSpPr>
            <a:spLocks noGrp="1"/>
          </p:cNvSpPr>
          <p:nvPr>
            <p:ph type="ftr" sz="quarter" idx="10"/>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8B8580"/>
                </a:solidFill>
                <a:effectLst/>
                <a:uLnTx/>
                <a:uFillTx/>
                <a:latin typeface="Oracle Sans"/>
                <a:ea typeface="+mn-ea"/>
                <a:cs typeface="+mn-cs"/>
              </a:rPr>
              <a:t>Confidential – © 2019 Oracle Internal/Restricted/Highly Restricted </a:t>
            </a:r>
          </a:p>
        </p:txBody>
      </p:sp>
      <p:sp>
        <p:nvSpPr>
          <p:cNvPr id="4" name="Slide Number Placeholder 3">
            <a:extLst>
              <a:ext uri="{FF2B5EF4-FFF2-40B4-BE49-F238E27FC236}">
                <a16:creationId xmlns:a16="http://schemas.microsoft.com/office/drawing/2014/main" id="{DF29D599-D8C6-42EF-BCF3-E9FD2E06FEBD}"/>
              </a:ext>
            </a:extLst>
          </p:cNvPr>
          <p:cNvSpPr>
            <a:spLocks noGrp="1"/>
          </p:cNvSpPr>
          <p:nvPr>
            <p:ph type="sldNum"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45D60D9-5372-5F40-9443-0F9AE5BDC3C8}" type="slidenum">
              <a:rPr kumimoji="0" lang="en-US" sz="1000" b="0" i="0" u="none" strike="noStrike" kern="1200" cap="none" spc="0" normalizeH="0" baseline="0" noProof="0" smtClean="0">
                <a:ln>
                  <a:noFill/>
                </a:ln>
                <a:solidFill>
                  <a:srgbClr val="8B8580"/>
                </a:solidFill>
                <a:effectLst/>
                <a:uLnTx/>
                <a:uFillTx/>
                <a:latin typeface="Oracle Sans"/>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rgbClr val="8B8580"/>
              </a:solidFill>
              <a:effectLst/>
              <a:uLnTx/>
              <a:uFillTx/>
              <a:latin typeface="Oracle Sans"/>
              <a:ea typeface="+mn-ea"/>
              <a:cs typeface="+mn-cs"/>
            </a:endParaRPr>
          </a:p>
        </p:txBody>
      </p:sp>
      <p:pic>
        <p:nvPicPr>
          <p:cNvPr id="22" name="Picture 21"/>
          <p:cNvPicPr>
            <a:picLocks noChangeAspect="1"/>
          </p:cNvPicPr>
          <p:nvPr userDrawn="1"/>
        </p:nvPicPr>
        <p:blipFill>
          <a:blip r:embed="rId4" cstate="hqprint">
            <a:extLst>
              <a:ext uri="{28A0092B-C50C-407E-A947-70E740481C1C}">
                <a14:useLocalDpi xmlns:a14="http://schemas.microsoft.com/office/drawing/2010/main" val="0"/>
              </a:ext>
            </a:extLst>
          </a:blip>
          <a:stretch>
            <a:fillRect/>
          </a:stretch>
        </p:blipFill>
        <p:spPr>
          <a:xfrm>
            <a:off x="7078579" y="6483167"/>
            <a:ext cx="2510343" cy="211817"/>
          </a:xfrm>
          <a:prstGeom prst="rect">
            <a:avLst/>
          </a:prstGeom>
        </p:spPr>
      </p:pic>
      <p:pic>
        <p:nvPicPr>
          <p:cNvPr id="18" name="Picture 17">
            <a:extLst>
              <a:ext uri="{FF2B5EF4-FFF2-40B4-BE49-F238E27FC236}">
                <a16:creationId xmlns:a16="http://schemas.microsoft.com/office/drawing/2014/main" id="{BC633818-5C41-42C4-A03A-37B8E8AAFAFC}"/>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0" y="0"/>
            <a:ext cx="12191999" cy="254000"/>
          </a:xfrm>
          <a:prstGeom prst="rect">
            <a:avLst/>
          </a:prstGeom>
        </p:spPr>
      </p:pic>
    </p:spTree>
    <p:extLst>
      <p:ext uri="{BB962C8B-B14F-4D97-AF65-F5344CB8AC3E}">
        <p14:creationId xmlns:p14="http://schemas.microsoft.com/office/powerpoint/2010/main" val="366053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Light Title-only - no graphi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6" y="783026"/>
            <a:ext cx="9887834" cy="844095"/>
          </a:xfrm>
        </p:spPr>
        <p:txBody>
          <a:bodyPr vert="horz" lIns="0" tIns="45720" rIns="0" bIns="4572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Title-Only Layout </a:t>
            </a:r>
          </a:p>
        </p:txBody>
      </p:sp>
      <p:sp>
        <p:nvSpPr>
          <p:cNvPr id="10" name="Rectangle 9">
            <a:extLst>
              <a:ext uri="{FF2B5EF4-FFF2-40B4-BE49-F238E27FC236}">
                <a16:creationId xmlns:a16="http://schemas.microsoft.com/office/drawing/2014/main" id="{324354AA-8715-3B44-8031-FEACECD4374F}"/>
              </a:ext>
            </a:extLst>
          </p:cNvPr>
          <p:cNvSpPr/>
          <p:nvPr/>
        </p:nvSpPr>
        <p:spPr>
          <a:xfrm>
            <a:off x="768096" y="186757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CFBFA"/>
              </a:solidFill>
              <a:effectLst/>
              <a:uLnTx/>
              <a:uFillTx/>
              <a:latin typeface="Oracle Sans"/>
              <a:ea typeface="+mn-ea"/>
              <a:cs typeface="+mn-cs"/>
            </a:endParaRPr>
          </a:p>
        </p:txBody>
      </p:sp>
      <p:pic>
        <p:nvPicPr>
          <p:cNvPr id="11" name="Picture 10">
            <a:extLst>
              <a:ext uri="{FF2B5EF4-FFF2-40B4-BE49-F238E27FC236}">
                <a16:creationId xmlns:a16="http://schemas.microsoft.com/office/drawing/2014/main" id="{8977562E-B363-E443-AC6C-CFF7E8D6094E}"/>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1193379" y="6356350"/>
            <a:ext cx="502920" cy="502920"/>
          </a:xfrm>
          <a:prstGeom prst="rect">
            <a:avLst/>
          </a:prstGeom>
        </p:spPr>
      </p:pic>
      <p:sp>
        <p:nvSpPr>
          <p:cNvPr id="14" name="Rectangle 13">
            <a:extLst>
              <a:ext uri="{FF2B5EF4-FFF2-40B4-BE49-F238E27FC236}">
                <a16:creationId xmlns:a16="http://schemas.microsoft.com/office/drawing/2014/main" id="{886D5F45-902E-4ECA-B93B-4C5BDC2097B4}"/>
              </a:ext>
            </a:extLst>
          </p:cNvPr>
          <p:cNvSpPr/>
          <p:nvPr/>
        </p:nvSpPr>
        <p:spPr>
          <a:xfrm>
            <a:off x="768096" y="186757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CFBFA"/>
              </a:solidFill>
              <a:effectLst/>
              <a:uLnTx/>
              <a:uFillTx/>
              <a:latin typeface="Oracle Sans"/>
              <a:ea typeface="+mn-ea"/>
              <a:cs typeface="+mn-cs"/>
            </a:endParaRPr>
          </a:p>
        </p:txBody>
      </p:sp>
      <p:pic>
        <p:nvPicPr>
          <p:cNvPr id="15" name="Picture 14">
            <a:extLst>
              <a:ext uri="{FF2B5EF4-FFF2-40B4-BE49-F238E27FC236}">
                <a16:creationId xmlns:a16="http://schemas.microsoft.com/office/drawing/2014/main" id="{6DBF994D-CBDE-4A7F-AA4F-98F32B578221}"/>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1193379" y="6356350"/>
            <a:ext cx="502920" cy="502920"/>
          </a:xfrm>
          <a:prstGeom prst="rect">
            <a:avLst/>
          </a:prstGeom>
        </p:spPr>
      </p:pic>
      <p:sp>
        <p:nvSpPr>
          <p:cNvPr id="17" name="Rectangle 16">
            <a:extLst>
              <a:ext uri="{FF2B5EF4-FFF2-40B4-BE49-F238E27FC236}">
                <a16:creationId xmlns:a16="http://schemas.microsoft.com/office/drawing/2014/main" id="{90E65F50-4799-4A20-9425-497177C48094}"/>
              </a:ext>
            </a:extLst>
          </p:cNvPr>
          <p:cNvSpPr/>
          <p:nvPr userDrawn="1"/>
        </p:nvSpPr>
        <p:spPr>
          <a:xfrm>
            <a:off x="768096" y="186757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CFBFA"/>
              </a:solidFill>
              <a:effectLst/>
              <a:uLnTx/>
              <a:uFillTx/>
              <a:latin typeface="Oracle Sans"/>
              <a:ea typeface="+mn-ea"/>
              <a:cs typeface="+mn-cs"/>
            </a:endParaRPr>
          </a:p>
        </p:txBody>
      </p:sp>
      <p:pic>
        <p:nvPicPr>
          <p:cNvPr id="18" name="Picture 17">
            <a:extLst>
              <a:ext uri="{FF2B5EF4-FFF2-40B4-BE49-F238E27FC236}">
                <a16:creationId xmlns:a16="http://schemas.microsoft.com/office/drawing/2014/main" id="{A96A6CAD-F0D9-4206-83BE-CD143FCB3E6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193379" y="6356350"/>
            <a:ext cx="502920" cy="502920"/>
          </a:xfrm>
          <a:prstGeom prst="rect">
            <a:avLst/>
          </a:prstGeom>
        </p:spPr>
      </p:pic>
      <p:sp>
        <p:nvSpPr>
          <p:cNvPr id="3" name="Footer Placeholder 2">
            <a:extLst>
              <a:ext uri="{FF2B5EF4-FFF2-40B4-BE49-F238E27FC236}">
                <a16:creationId xmlns:a16="http://schemas.microsoft.com/office/drawing/2014/main" id="{F4BF3BD9-D5E2-4A64-94F3-FDCFFF94EB9D}"/>
              </a:ext>
            </a:extLst>
          </p:cNvPr>
          <p:cNvSpPr>
            <a:spLocks noGrp="1"/>
          </p:cNvSpPr>
          <p:nvPr>
            <p:ph type="ftr" sz="quarter" idx="10"/>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8B8580"/>
                </a:solidFill>
                <a:effectLst/>
                <a:uLnTx/>
                <a:uFillTx/>
                <a:latin typeface="Oracle Sans"/>
                <a:ea typeface="+mn-ea"/>
                <a:cs typeface="+mn-cs"/>
              </a:rPr>
              <a:t>Confidential – © 2019 Oracle Internal/Restricted/Highly Restricted </a:t>
            </a:r>
          </a:p>
        </p:txBody>
      </p:sp>
      <p:sp>
        <p:nvSpPr>
          <p:cNvPr id="4" name="Slide Number Placeholder 3">
            <a:extLst>
              <a:ext uri="{FF2B5EF4-FFF2-40B4-BE49-F238E27FC236}">
                <a16:creationId xmlns:a16="http://schemas.microsoft.com/office/drawing/2014/main" id="{94CD0C1C-710B-4D73-AEF6-AF8C74746F26}"/>
              </a:ext>
            </a:extLst>
          </p:cNvPr>
          <p:cNvSpPr>
            <a:spLocks noGrp="1"/>
          </p:cNvSpPr>
          <p:nvPr>
            <p:ph type="sldNum"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45D60D9-5372-5F40-9443-0F9AE5BDC3C8}" type="slidenum">
              <a:rPr kumimoji="0" lang="en-US" sz="1000" b="0" i="0" u="none" strike="noStrike" kern="1200" cap="none" spc="0" normalizeH="0" baseline="0" noProof="0" smtClean="0">
                <a:ln>
                  <a:noFill/>
                </a:ln>
                <a:solidFill>
                  <a:srgbClr val="8B8580"/>
                </a:solidFill>
                <a:effectLst/>
                <a:uLnTx/>
                <a:uFillTx/>
                <a:latin typeface="Oracle Sans"/>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rgbClr val="8B8580"/>
              </a:solidFill>
              <a:effectLst/>
              <a:uLnTx/>
              <a:uFillTx/>
              <a:latin typeface="Oracle Sans"/>
              <a:ea typeface="+mn-ea"/>
              <a:cs typeface="+mn-cs"/>
            </a:endParaRPr>
          </a:p>
        </p:txBody>
      </p:sp>
      <p:pic>
        <p:nvPicPr>
          <p:cNvPr id="20" name="Picture 19"/>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7078579" y="6483167"/>
            <a:ext cx="2510343" cy="211817"/>
          </a:xfrm>
          <a:prstGeom prst="rect">
            <a:avLst/>
          </a:prstGeom>
        </p:spPr>
      </p:pic>
      <p:pic>
        <p:nvPicPr>
          <p:cNvPr id="13" name="Picture 12">
            <a:extLst>
              <a:ext uri="{FF2B5EF4-FFF2-40B4-BE49-F238E27FC236}">
                <a16:creationId xmlns:a16="http://schemas.microsoft.com/office/drawing/2014/main" id="{BC633818-5C41-42C4-A03A-37B8E8AAFAFC}"/>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12191999" cy="254000"/>
          </a:xfrm>
          <a:prstGeom prst="rect">
            <a:avLst/>
          </a:prstGeom>
        </p:spPr>
      </p:pic>
    </p:spTree>
    <p:extLst>
      <p:ext uri="{BB962C8B-B14F-4D97-AF65-F5344CB8AC3E}">
        <p14:creationId xmlns:p14="http://schemas.microsoft.com/office/powerpoint/2010/main" val="661519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Blank Ligh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63BFE93-723E-344A-880F-CE10CA62F9AF}"/>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1193379" y="6356350"/>
            <a:ext cx="502920" cy="502920"/>
          </a:xfrm>
          <a:prstGeom prst="rect">
            <a:avLst/>
          </a:prstGeom>
        </p:spPr>
      </p:pic>
      <p:pic>
        <p:nvPicPr>
          <p:cNvPr id="5" name="Picture 4">
            <a:extLst>
              <a:ext uri="{FF2B5EF4-FFF2-40B4-BE49-F238E27FC236}">
                <a16:creationId xmlns:a16="http://schemas.microsoft.com/office/drawing/2014/main" id="{9EE53C9B-9A48-4513-994A-746DA31C53F5}"/>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1193379" y="6356350"/>
            <a:ext cx="502920" cy="502920"/>
          </a:xfrm>
          <a:prstGeom prst="rect">
            <a:avLst/>
          </a:prstGeom>
        </p:spPr>
      </p:pic>
      <p:pic>
        <p:nvPicPr>
          <p:cNvPr id="9" name="Picture 8">
            <a:extLst>
              <a:ext uri="{FF2B5EF4-FFF2-40B4-BE49-F238E27FC236}">
                <a16:creationId xmlns:a16="http://schemas.microsoft.com/office/drawing/2014/main" id="{B0DFF9DD-6755-493A-AAE0-681C1A8AF55A}"/>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193379" y="6356350"/>
            <a:ext cx="502920" cy="502920"/>
          </a:xfrm>
          <a:prstGeom prst="rect">
            <a:avLst/>
          </a:prstGeom>
        </p:spPr>
      </p:pic>
      <p:sp>
        <p:nvSpPr>
          <p:cNvPr id="2" name="Footer Placeholder 1">
            <a:extLst>
              <a:ext uri="{FF2B5EF4-FFF2-40B4-BE49-F238E27FC236}">
                <a16:creationId xmlns:a16="http://schemas.microsoft.com/office/drawing/2014/main" id="{A8CA2837-C615-4974-8640-06A25BC52393}"/>
              </a:ext>
            </a:extLst>
          </p:cNvPr>
          <p:cNvSpPr>
            <a:spLocks noGrp="1"/>
          </p:cNvSpPr>
          <p:nvPr>
            <p:ph type="ftr" sz="quarter" idx="10"/>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8B8580"/>
                </a:solidFill>
                <a:effectLst/>
                <a:uLnTx/>
                <a:uFillTx/>
                <a:latin typeface="Oracle Sans"/>
                <a:ea typeface="+mn-ea"/>
                <a:cs typeface="+mn-cs"/>
              </a:rPr>
              <a:t>Confidential – © 2019 Oracle Internal/Restricted/Highly Restricted </a:t>
            </a:r>
          </a:p>
        </p:txBody>
      </p:sp>
      <p:sp>
        <p:nvSpPr>
          <p:cNvPr id="3" name="Slide Number Placeholder 2">
            <a:extLst>
              <a:ext uri="{FF2B5EF4-FFF2-40B4-BE49-F238E27FC236}">
                <a16:creationId xmlns:a16="http://schemas.microsoft.com/office/drawing/2014/main" id="{C03BFE34-8F0F-4A04-B34D-8EDE998E96C3}"/>
              </a:ext>
            </a:extLst>
          </p:cNvPr>
          <p:cNvSpPr>
            <a:spLocks noGrp="1"/>
          </p:cNvSpPr>
          <p:nvPr>
            <p:ph type="sldNum"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45D60D9-5372-5F40-9443-0F9AE5BDC3C8}" type="slidenum">
              <a:rPr kumimoji="0" lang="en-US" sz="1000" b="0" i="0" u="none" strike="noStrike" kern="1200" cap="none" spc="0" normalizeH="0" baseline="0" noProof="0" smtClean="0">
                <a:ln>
                  <a:noFill/>
                </a:ln>
                <a:solidFill>
                  <a:srgbClr val="8B8580"/>
                </a:solidFill>
                <a:effectLst/>
                <a:uLnTx/>
                <a:uFillTx/>
                <a:latin typeface="Oracle Sans"/>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rgbClr val="8B8580"/>
              </a:solidFill>
              <a:effectLst/>
              <a:uLnTx/>
              <a:uFillTx/>
              <a:latin typeface="Oracle Sans"/>
              <a:ea typeface="+mn-ea"/>
              <a:cs typeface="+mn-cs"/>
            </a:endParaRPr>
          </a:p>
        </p:txBody>
      </p:sp>
      <p:pic>
        <p:nvPicPr>
          <p:cNvPr id="7" name="Picture 6"/>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7078579" y="6483167"/>
            <a:ext cx="2510343" cy="211817"/>
          </a:xfrm>
          <a:prstGeom prst="rect">
            <a:avLst/>
          </a:prstGeom>
        </p:spPr>
      </p:pic>
    </p:spTree>
    <p:extLst>
      <p:ext uri="{BB962C8B-B14F-4D97-AF65-F5344CB8AC3E}">
        <p14:creationId xmlns:p14="http://schemas.microsoft.com/office/powerpoint/2010/main" val="3769950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secHead" preserve="1">
  <p:cSld name="Light Title and single column">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FB9E9CD-D1E8-2941-B6E9-04C71E3BFC82}"/>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a:xfrm>
            <a:off x="6337183" y="4508411"/>
            <a:ext cx="5854818" cy="2341927"/>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6" y="783026"/>
            <a:ext cx="9887834" cy="844095"/>
          </a:xfrm>
        </p:spPr>
        <p:txBody>
          <a:bodyPr vert="horz" lIns="0" tIns="45720" rIns="0" bIns="4572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Title and Subtitle Layout</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768095" y="2288559"/>
            <a:ext cx="9887835" cy="3360372"/>
          </a:xfrm>
        </p:spPr>
        <p:txBody>
          <a:bodyPr lIns="0" rIns="0">
            <a:noAutofit/>
          </a:bodyPr>
          <a:lstStyle>
            <a:lvl1pPr marL="0" indent="0">
              <a:lnSpc>
                <a:spcPct val="100000"/>
              </a:lnSpc>
              <a:spcBef>
                <a:spcPts val="0"/>
              </a:spcBef>
              <a:buNone/>
              <a:defRPr sz="1800" b="0" i="0" kern="0" spc="0" baseline="0">
                <a:solidFill>
                  <a:srgbClr val="4A362B"/>
                </a:solidFill>
                <a:latin typeface="Oracle Sans Light" panose="020B0403020204020204" pitchFamily="34" charset="0"/>
                <a:ea typeface="Oracle Sans Light" panose="020B0403020204020204" pitchFamily="34" charset="0"/>
                <a:cs typeface="Oracle Sans Light" panose="020B04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 </a:t>
            </a:r>
            <a:r>
              <a:rPr lang="en-US" dirty="0" err="1"/>
              <a:t>Donec</a:t>
            </a:r>
            <a:r>
              <a:rPr lang="en-US" dirty="0"/>
              <a:t> </a:t>
            </a:r>
            <a:r>
              <a:rPr lang="en-US" dirty="0" err="1"/>
              <a:t>auctor</a:t>
            </a:r>
            <a:r>
              <a:rPr lang="en-US" dirty="0"/>
              <a:t> </a:t>
            </a:r>
            <a:r>
              <a:rPr lang="en-US" dirty="0" err="1"/>
              <a:t>metus</a:t>
            </a:r>
            <a:r>
              <a:rPr lang="en-US" dirty="0"/>
              <a:t> sed </a:t>
            </a:r>
            <a:r>
              <a:rPr lang="en-US" dirty="0" err="1"/>
              <a:t>velit</a:t>
            </a:r>
            <a:r>
              <a:rPr lang="en-US" dirty="0"/>
              <a:t> </a:t>
            </a:r>
            <a:r>
              <a:rPr lang="en-US" dirty="0" err="1"/>
              <a:t>imperdiet</a:t>
            </a:r>
            <a:r>
              <a:rPr lang="en-US" dirty="0"/>
              <a:t> </a:t>
            </a:r>
            <a:r>
              <a:rPr lang="en-US" dirty="0" err="1"/>
              <a:t>consectetur</a:t>
            </a:r>
            <a:r>
              <a:rPr lang="en-US" dirty="0"/>
              <a:t>. </a:t>
            </a:r>
            <a:r>
              <a:rPr lang="en-US" dirty="0" err="1"/>
              <a:t>Aenean</a:t>
            </a:r>
            <a:r>
              <a:rPr lang="en-US" dirty="0"/>
              <a:t> et </a:t>
            </a:r>
            <a:r>
              <a:rPr lang="en-US" dirty="0" err="1"/>
              <a:t>turpis</a:t>
            </a:r>
            <a:r>
              <a:rPr lang="en-US" dirty="0"/>
              <a:t> </a:t>
            </a:r>
            <a:r>
              <a:rPr lang="en-US" dirty="0" err="1"/>
              <a:t>sapien</a:t>
            </a:r>
            <a:r>
              <a:rPr lang="en-US" dirty="0"/>
              <a:t>.</a:t>
            </a:r>
          </a:p>
        </p:txBody>
      </p:sp>
      <p:sp>
        <p:nvSpPr>
          <p:cNvPr id="10" name="Rectangle 9">
            <a:extLst>
              <a:ext uri="{FF2B5EF4-FFF2-40B4-BE49-F238E27FC236}">
                <a16:creationId xmlns:a16="http://schemas.microsoft.com/office/drawing/2014/main" id="{324354AA-8715-3B44-8031-FEACECD4374F}"/>
              </a:ext>
            </a:extLst>
          </p:cNvPr>
          <p:cNvSpPr/>
          <p:nvPr/>
        </p:nvSpPr>
        <p:spPr>
          <a:xfrm>
            <a:off x="768096" y="186757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CFBFA"/>
              </a:solidFill>
              <a:effectLst/>
              <a:uLnTx/>
              <a:uFillTx/>
              <a:latin typeface="Oracle Sans"/>
              <a:ea typeface="+mn-ea"/>
              <a:cs typeface="+mn-cs"/>
            </a:endParaRPr>
          </a:p>
        </p:txBody>
      </p:sp>
      <p:pic>
        <p:nvPicPr>
          <p:cNvPr id="12" name="Picture 11">
            <a:extLst>
              <a:ext uri="{FF2B5EF4-FFF2-40B4-BE49-F238E27FC236}">
                <a16:creationId xmlns:a16="http://schemas.microsoft.com/office/drawing/2014/main" id="{C5E0D3A5-C7F1-C84B-AA65-F06A90634EF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193379" y="6356350"/>
            <a:ext cx="502920" cy="502920"/>
          </a:xfrm>
          <a:prstGeom prst="rect">
            <a:avLst/>
          </a:prstGeom>
        </p:spPr>
      </p:pic>
      <p:pic>
        <p:nvPicPr>
          <p:cNvPr id="11" name="Picture 10">
            <a:extLst>
              <a:ext uri="{FF2B5EF4-FFF2-40B4-BE49-F238E27FC236}">
                <a16:creationId xmlns:a16="http://schemas.microsoft.com/office/drawing/2014/main" id="{EF88F455-9133-4857-9026-0118D79AC891}"/>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a:xfrm>
            <a:off x="6337183" y="4508411"/>
            <a:ext cx="5854818" cy="2341927"/>
          </a:xfrm>
          <a:prstGeom prst="rect">
            <a:avLst/>
          </a:prstGeom>
        </p:spPr>
      </p:pic>
      <p:sp>
        <p:nvSpPr>
          <p:cNvPr id="16" name="Rectangle 15">
            <a:extLst>
              <a:ext uri="{FF2B5EF4-FFF2-40B4-BE49-F238E27FC236}">
                <a16:creationId xmlns:a16="http://schemas.microsoft.com/office/drawing/2014/main" id="{ED1F9100-F089-4C37-9264-97AA831BA87E}"/>
              </a:ext>
            </a:extLst>
          </p:cNvPr>
          <p:cNvSpPr/>
          <p:nvPr/>
        </p:nvSpPr>
        <p:spPr>
          <a:xfrm>
            <a:off x="768096" y="186757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CFBFA"/>
              </a:solidFill>
              <a:effectLst/>
              <a:uLnTx/>
              <a:uFillTx/>
              <a:latin typeface="Oracle Sans"/>
              <a:ea typeface="+mn-ea"/>
              <a:cs typeface="+mn-cs"/>
            </a:endParaRPr>
          </a:p>
        </p:txBody>
      </p:sp>
      <p:pic>
        <p:nvPicPr>
          <p:cNvPr id="17" name="Picture 16">
            <a:extLst>
              <a:ext uri="{FF2B5EF4-FFF2-40B4-BE49-F238E27FC236}">
                <a16:creationId xmlns:a16="http://schemas.microsoft.com/office/drawing/2014/main" id="{C4AEB15F-1A2B-41B8-A67C-4AC542390238}"/>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193379" y="6356350"/>
            <a:ext cx="502920" cy="502920"/>
          </a:xfrm>
          <a:prstGeom prst="rect">
            <a:avLst/>
          </a:prstGeom>
        </p:spPr>
      </p:pic>
      <p:pic>
        <p:nvPicPr>
          <p:cNvPr id="18" name="Picture 17">
            <a:extLst>
              <a:ext uri="{FF2B5EF4-FFF2-40B4-BE49-F238E27FC236}">
                <a16:creationId xmlns:a16="http://schemas.microsoft.com/office/drawing/2014/main" id="{FB1C36D6-E98B-40A9-8C09-623D0CE899C6}"/>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6337183" y="4508411"/>
            <a:ext cx="5854818" cy="2341927"/>
          </a:xfrm>
          <a:prstGeom prst="rect">
            <a:avLst/>
          </a:prstGeom>
        </p:spPr>
      </p:pic>
      <p:sp>
        <p:nvSpPr>
          <p:cNvPr id="20" name="Rectangle 19">
            <a:extLst>
              <a:ext uri="{FF2B5EF4-FFF2-40B4-BE49-F238E27FC236}">
                <a16:creationId xmlns:a16="http://schemas.microsoft.com/office/drawing/2014/main" id="{461BBC3C-6C6D-440F-94A2-81157DAD6A4F}"/>
              </a:ext>
            </a:extLst>
          </p:cNvPr>
          <p:cNvSpPr/>
          <p:nvPr userDrawn="1"/>
        </p:nvSpPr>
        <p:spPr>
          <a:xfrm>
            <a:off x="768096" y="186757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CFBFA"/>
              </a:solidFill>
              <a:effectLst/>
              <a:uLnTx/>
              <a:uFillTx/>
              <a:latin typeface="Oracle Sans"/>
              <a:ea typeface="+mn-ea"/>
              <a:cs typeface="+mn-cs"/>
            </a:endParaRPr>
          </a:p>
        </p:txBody>
      </p:sp>
      <p:pic>
        <p:nvPicPr>
          <p:cNvPr id="21" name="Picture 20">
            <a:extLst>
              <a:ext uri="{FF2B5EF4-FFF2-40B4-BE49-F238E27FC236}">
                <a16:creationId xmlns:a16="http://schemas.microsoft.com/office/drawing/2014/main" id="{65F493C6-B21F-4860-9E5A-D9CDD8069573}"/>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93379" y="6356350"/>
            <a:ext cx="502920" cy="502920"/>
          </a:xfrm>
          <a:prstGeom prst="rect">
            <a:avLst/>
          </a:prstGeom>
        </p:spPr>
      </p:pic>
      <p:sp>
        <p:nvSpPr>
          <p:cNvPr id="4" name="Footer Placeholder 3">
            <a:extLst>
              <a:ext uri="{FF2B5EF4-FFF2-40B4-BE49-F238E27FC236}">
                <a16:creationId xmlns:a16="http://schemas.microsoft.com/office/drawing/2014/main" id="{06617218-CB5F-4F84-BE92-40A6EB8FA7E9}"/>
              </a:ext>
            </a:extLst>
          </p:cNvPr>
          <p:cNvSpPr>
            <a:spLocks noGrp="1"/>
          </p:cNvSpPr>
          <p:nvPr>
            <p:ph type="ftr" sz="quarter" idx="10"/>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8B8580"/>
                </a:solidFill>
                <a:effectLst/>
                <a:uLnTx/>
                <a:uFillTx/>
                <a:latin typeface="Oracle Sans"/>
                <a:ea typeface="+mn-ea"/>
                <a:cs typeface="+mn-cs"/>
              </a:rPr>
              <a:t>Confidential – © 2019 Oracle Internal/Restricted/Highly Restricted </a:t>
            </a:r>
          </a:p>
        </p:txBody>
      </p:sp>
      <p:sp>
        <p:nvSpPr>
          <p:cNvPr id="6" name="Slide Number Placeholder 5">
            <a:extLst>
              <a:ext uri="{FF2B5EF4-FFF2-40B4-BE49-F238E27FC236}">
                <a16:creationId xmlns:a16="http://schemas.microsoft.com/office/drawing/2014/main" id="{E5ABBA1C-D5AC-4447-84B2-9C200F00FED8}"/>
              </a:ext>
            </a:extLst>
          </p:cNvPr>
          <p:cNvSpPr>
            <a:spLocks noGrp="1"/>
          </p:cNvSpPr>
          <p:nvPr>
            <p:ph type="sldNum"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45D60D9-5372-5F40-9443-0F9AE5BDC3C8}" type="slidenum">
              <a:rPr kumimoji="0" lang="en-US" sz="1000" b="0" i="0" u="none" strike="noStrike" kern="1200" cap="none" spc="0" normalizeH="0" baseline="0" noProof="0" smtClean="0">
                <a:ln>
                  <a:noFill/>
                </a:ln>
                <a:solidFill>
                  <a:srgbClr val="8B8580"/>
                </a:solidFill>
                <a:effectLst/>
                <a:uLnTx/>
                <a:uFillTx/>
                <a:latin typeface="Oracle Sans"/>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rgbClr val="8B8580"/>
              </a:solidFill>
              <a:effectLst/>
              <a:uLnTx/>
              <a:uFillTx/>
              <a:latin typeface="Oracle Sans"/>
              <a:ea typeface="+mn-ea"/>
              <a:cs typeface="+mn-cs"/>
            </a:endParaRPr>
          </a:p>
        </p:txBody>
      </p:sp>
      <p:pic>
        <p:nvPicPr>
          <p:cNvPr id="23" name="Picture 22"/>
          <p:cNvPicPr>
            <a:picLocks noChangeAspect="1"/>
          </p:cNvPicPr>
          <p:nvPr userDrawn="1"/>
        </p:nvPicPr>
        <p:blipFill>
          <a:blip r:embed="rId4" cstate="hqprint">
            <a:extLst>
              <a:ext uri="{28A0092B-C50C-407E-A947-70E740481C1C}">
                <a14:useLocalDpi xmlns:a14="http://schemas.microsoft.com/office/drawing/2010/main" val="0"/>
              </a:ext>
            </a:extLst>
          </a:blip>
          <a:stretch>
            <a:fillRect/>
          </a:stretch>
        </p:blipFill>
        <p:spPr>
          <a:xfrm>
            <a:off x="7078579" y="6483167"/>
            <a:ext cx="2510343" cy="211817"/>
          </a:xfrm>
          <a:prstGeom prst="rect">
            <a:avLst/>
          </a:prstGeom>
        </p:spPr>
      </p:pic>
      <p:pic>
        <p:nvPicPr>
          <p:cNvPr id="19" name="Picture 18">
            <a:extLst>
              <a:ext uri="{FF2B5EF4-FFF2-40B4-BE49-F238E27FC236}">
                <a16:creationId xmlns:a16="http://schemas.microsoft.com/office/drawing/2014/main" id="{BC633818-5C41-42C4-A03A-37B8E8AAFAFC}"/>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0" y="0"/>
            <a:ext cx="12191999" cy="254000"/>
          </a:xfrm>
          <a:prstGeom prst="rect">
            <a:avLst/>
          </a:prstGeom>
        </p:spPr>
      </p:pic>
    </p:spTree>
    <p:extLst>
      <p:ext uri="{BB962C8B-B14F-4D97-AF65-F5344CB8AC3E}">
        <p14:creationId xmlns:p14="http://schemas.microsoft.com/office/powerpoint/2010/main" val="3055710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Light Title and content bullets">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FB9E9CD-D1E8-2941-B6E9-04C71E3BFC82}"/>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a:xfrm>
            <a:off x="6337183" y="4508411"/>
            <a:ext cx="5854818" cy="2341927"/>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6" y="783026"/>
            <a:ext cx="10318494" cy="844095"/>
          </a:xfrm>
        </p:spPr>
        <p:txBody>
          <a:bodyPr vert="horz" lIns="0" tIns="45720" rIns="0" bIns="4572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Headline</a:t>
            </a:r>
          </a:p>
        </p:txBody>
      </p:sp>
      <p:sp>
        <p:nvSpPr>
          <p:cNvPr id="10" name="Rectangle 9">
            <a:extLst>
              <a:ext uri="{FF2B5EF4-FFF2-40B4-BE49-F238E27FC236}">
                <a16:creationId xmlns:a16="http://schemas.microsoft.com/office/drawing/2014/main" id="{324354AA-8715-3B44-8031-FEACECD4374F}"/>
              </a:ext>
            </a:extLst>
          </p:cNvPr>
          <p:cNvSpPr/>
          <p:nvPr/>
        </p:nvSpPr>
        <p:spPr>
          <a:xfrm>
            <a:off x="768096" y="186757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CFBFA"/>
              </a:solidFill>
              <a:effectLst/>
              <a:uLnTx/>
              <a:uFillTx/>
              <a:latin typeface="Oracle Sans"/>
              <a:ea typeface="+mn-ea"/>
              <a:cs typeface="+mn-cs"/>
            </a:endParaRPr>
          </a:p>
        </p:txBody>
      </p:sp>
      <p:sp>
        <p:nvSpPr>
          <p:cNvPr id="9" name="Text Placeholder 8">
            <a:extLst>
              <a:ext uri="{FF2B5EF4-FFF2-40B4-BE49-F238E27FC236}">
                <a16:creationId xmlns:a16="http://schemas.microsoft.com/office/drawing/2014/main" id="{179C4A2B-6D24-4690-8147-06D17BD41EEB}"/>
              </a:ext>
            </a:extLst>
          </p:cNvPr>
          <p:cNvSpPr>
            <a:spLocks noGrp="1"/>
          </p:cNvSpPr>
          <p:nvPr>
            <p:ph type="body" sz="quarter" idx="12" hasCustomPrompt="1"/>
          </p:nvPr>
        </p:nvSpPr>
        <p:spPr>
          <a:xfrm>
            <a:off x="768350" y="2189533"/>
            <a:ext cx="10317572" cy="4017963"/>
          </a:xfrm>
        </p:spPr>
        <p:txBody>
          <a:bodyPr lIns="0">
            <a:normAutofit/>
          </a:bodyPr>
          <a:lstStyle>
            <a:lvl1pPr marL="227013" indent="-227013">
              <a:lnSpc>
                <a:spcPct val="90000"/>
              </a:lnSpc>
              <a:spcBef>
                <a:spcPts val="1200"/>
              </a:spcBef>
              <a:buFont typeface="Arial" panose="020B0604020202020204" pitchFamily="34" charset="0"/>
              <a:buChar char="•"/>
              <a:defRPr sz="1800"/>
            </a:lvl1pPr>
            <a:lvl2pPr marL="0" indent="0">
              <a:lnSpc>
                <a:spcPct val="90000"/>
              </a:lnSpc>
              <a:spcBef>
                <a:spcPts val="1200"/>
              </a:spcBef>
              <a:buNone/>
              <a:defRPr sz="1800"/>
            </a:lvl2pPr>
            <a:lvl3pPr marL="285750" indent="-285750">
              <a:lnSpc>
                <a:spcPct val="90000"/>
              </a:lnSpc>
              <a:spcBef>
                <a:spcPts val="1200"/>
              </a:spcBef>
              <a:buFont typeface="Arial" panose="020B0604020202020204" pitchFamily="34" charset="0"/>
              <a:buChar char="•"/>
              <a:defRPr sz="1800" b="0">
                <a:solidFill>
                  <a:schemeClr val="tx1"/>
                </a:solidFill>
                <a:latin typeface="Oracle Sans Light" panose="020B0403020204020204" pitchFamily="34" charset="0"/>
                <a:cs typeface="Oracle Sans Light" panose="020B0403020204020204" pitchFamily="34" charset="0"/>
              </a:defRPr>
            </a:lvl3pPr>
            <a:lvl4pPr marL="0" indent="0">
              <a:lnSpc>
                <a:spcPct val="90000"/>
              </a:lnSpc>
              <a:spcBef>
                <a:spcPts val="1200"/>
              </a:spcBef>
              <a:buNone/>
              <a:defRPr sz="1800" b="1">
                <a:solidFill>
                  <a:schemeClr val="accent5"/>
                </a:solidFill>
                <a:latin typeface="Oracle Sans" panose="020B0503020204020204" pitchFamily="34" charset="0"/>
                <a:cs typeface="Oracle Sans" panose="020B0503020204020204" pitchFamily="34" charset="0"/>
              </a:defRPr>
            </a:lvl4pPr>
            <a:lvl5pPr marL="1658938" indent="-228600">
              <a:lnSpc>
                <a:spcPct val="90000"/>
              </a:lnSpc>
              <a:spcBef>
                <a:spcPts val="1200"/>
              </a:spcBef>
              <a:defRPr sz="1800"/>
            </a:lvl5pPr>
          </a:lstStyle>
          <a:p>
            <a:pPr lvl="0"/>
            <a:r>
              <a:rPr lang="en-US" dirty="0"/>
              <a:t>Bold 18 </a:t>
            </a:r>
            <a:r>
              <a:rPr lang="en-US" dirty="0" err="1"/>
              <a:t>pt</a:t>
            </a:r>
            <a:r>
              <a:rPr lang="en-US" dirty="0"/>
              <a:t> font</a:t>
            </a:r>
          </a:p>
          <a:p>
            <a:pPr lvl="1"/>
            <a:r>
              <a:rPr lang="en-US" dirty="0"/>
              <a:t>First tab Oracle Sans Light</a:t>
            </a:r>
          </a:p>
          <a:p>
            <a:pPr lvl="2"/>
            <a:r>
              <a:rPr lang="en-US" dirty="0"/>
              <a:t>Second tab Oracle Sans Light bullet</a:t>
            </a:r>
          </a:p>
          <a:p>
            <a:pPr lvl="3"/>
            <a:r>
              <a:rPr lang="en-US" dirty="0"/>
              <a:t>Third tab highlight</a:t>
            </a:r>
          </a:p>
        </p:txBody>
      </p:sp>
      <p:pic>
        <p:nvPicPr>
          <p:cNvPr id="12" name="Picture 11">
            <a:extLst>
              <a:ext uri="{FF2B5EF4-FFF2-40B4-BE49-F238E27FC236}">
                <a16:creationId xmlns:a16="http://schemas.microsoft.com/office/drawing/2014/main" id="{FD9D28AE-03A7-5540-ABA1-3FE9145E99A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193379" y="6356350"/>
            <a:ext cx="502920" cy="502920"/>
          </a:xfrm>
          <a:prstGeom prst="rect">
            <a:avLst/>
          </a:prstGeom>
        </p:spPr>
      </p:pic>
      <p:pic>
        <p:nvPicPr>
          <p:cNvPr id="11" name="Picture 10">
            <a:extLst>
              <a:ext uri="{FF2B5EF4-FFF2-40B4-BE49-F238E27FC236}">
                <a16:creationId xmlns:a16="http://schemas.microsoft.com/office/drawing/2014/main" id="{2D19EBF2-5EC1-40A4-AF1C-41E2D1E6A8CE}"/>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a:xfrm>
            <a:off x="6337183" y="4508411"/>
            <a:ext cx="5854818" cy="2341927"/>
          </a:xfrm>
          <a:prstGeom prst="rect">
            <a:avLst/>
          </a:prstGeom>
        </p:spPr>
      </p:pic>
      <p:sp>
        <p:nvSpPr>
          <p:cNvPr id="16" name="Rectangle 15">
            <a:extLst>
              <a:ext uri="{FF2B5EF4-FFF2-40B4-BE49-F238E27FC236}">
                <a16:creationId xmlns:a16="http://schemas.microsoft.com/office/drawing/2014/main" id="{AC2C67D5-835B-4C00-A440-B76BB74088DC}"/>
              </a:ext>
            </a:extLst>
          </p:cNvPr>
          <p:cNvSpPr/>
          <p:nvPr/>
        </p:nvSpPr>
        <p:spPr>
          <a:xfrm>
            <a:off x="768096" y="186757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CFBFA"/>
              </a:solidFill>
              <a:effectLst/>
              <a:uLnTx/>
              <a:uFillTx/>
              <a:latin typeface="Oracle Sans"/>
              <a:ea typeface="+mn-ea"/>
              <a:cs typeface="+mn-cs"/>
            </a:endParaRPr>
          </a:p>
        </p:txBody>
      </p:sp>
      <p:pic>
        <p:nvPicPr>
          <p:cNvPr id="17" name="Picture 16">
            <a:extLst>
              <a:ext uri="{FF2B5EF4-FFF2-40B4-BE49-F238E27FC236}">
                <a16:creationId xmlns:a16="http://schemas.microsoft.com/office/drawing/2014/main" id="{A6F0F0F4-8D35-44B3-8B0B-77044D08B53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193379" y="6356350"/>
            <a:ext cx="502920" cy="502920"/>
          </a:xfrm>
          <a:prstGeom prst="rect">
            <a:avLst/>
          </a:prstGeom>
        </p:spPr>
      </p:pic>
      <p:pic>
        <p:nvPicPr>
          <p:cNvPr id="18" name="Picture 17">
            <a:extLst>
              <a:ext uri="{FF2B5EF4-FFF2-40B4-BE49-F238E27FC236}">
                <a16:creationId xmlns:a16="http://schemas.microsoft.com/office/drawing/2014/main" id="{2D45154B-A9C5-41E4-938E-AFD105F93275}"/>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6337183" y="4508411"/>
            <a:ext cx="5854818" cy="2341927"/>
          </a:xfrm>
          <a:prstGeom prst="rect">
            <a:avLst/>
          </a:prstGeom>
        </p:spPr>
      </p:pic>
      <p:sp>
        <p:nvSpPr>
          <p:cNvPr id="20" name="Rectangle 19">
            <a:extLst>
              <a:ext uri="{FF2B5EF4-FFF2-40B4-BE49-F238E27FC236}">
                <a16:creationId xmlns:a16="http://schemas.microsoft.com/office/drawing/2014/main" id="{F8A53189-C107-4D7B-A6FE-566B0A9713C1}"/>
              </a:ext>
            </a:extLst>
          </p:cNvPr>
          <p:cNvSpPr/>
          <p:nvPr userDrawn="1"/>
        </p:nvSpPr>
        <p:spPr>
          <a:xfrm>
            <a:off x="768096" y="186757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CFBFA"/>
              </a:solidFill>
              <a:effectLst/>
              <a:uLnTx/>
              <a:uFillTx/>
              <a:latin typeface="Oracle Sans"/>
              <a:ea typeface="+mn-ea"/>
              <a:cs typeface="+mn-cs"/>
            </a:endParaRPr>
          </a:p>
        </p:txBody>
      </p:sp>
      <p:pic>
        <p:nvPicPr>
          <p:cNvPr id="21" name="Picture 20">
            <a:extLst>
              <a:ext uri="{FF2B5EF4-FFF2-40B4-BE49-F238E27FC236}">
                <a16:creationId xmlns:a16="http://schemas.microsoft.com/office/drawing/2014/main" id="{4073E056-A79F-40C2-AF62-B761B6858281}"/>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93379" y="6356350"/>
            <a:ext cx="502920" cy="502920"/>
          </a:xfrm>
          <a:prstGeom prst="rect">
            <a:avLst/>
          </a:prstGeom>
        </p:spPr>
      </p:pic>
      <p:sp>
        <p:nvSpPr>
          <p:cNvPr id="3" name="Footer Placeholder 2">
            <a:extLst>
              <a:ext uri="{FF2B5EF4-FFF2-40B4-BE49-F238E27FC236}">
                <a16:creationId xmlns:a16="http://schemas.microsoft.com/office/drawing/2014/main" id="{F226F486-2A5C-41B3-B9CA-0FF4AD305B93}"/>
              </a:ext>
            </a:extLst>
          </p:cNvPr>
          <p:cNvSpPr>
            <a:spLocks noGrp="1"/>
          </p:cNvSpPr>
          <p:nvPr>
            <p:ph type="ftr" sz="quarter" idx="13"/>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8B8580"/>
                </a:solidFill>
                <a:effectLst/>
                <a:uLnTx/>
                <a:uFillTx/>
                <a:latin typeface="Oracle Sans"/>
                <a:ea typeface="+mn-ea"/>
                <a:cs typeface="+mn-cs"/>
              </a:rPr>
              <a:t>Confidential – © 2019 Oracle Internal/Restricted/Highly Restricted </a:t>
            </a:r>
          </a:p>
        </p:txBody>
      </p:sp>
      <p:sp>
        <p:nvSpPr>
          <p:cNvPr id="4" name="Slide Number Placeholder 3">
            <a:extLst>
              <a:ext uri="{FF2B5EF4-FFF2-40B4-BE49-F238E27FC236}">
                <a16:creationId xmlns:a16="http://schemas.microsoft.com/office/drawing/2014/main" id="{91EA69CC-DFA6-4903-A044-B17834B208EE}"/>
              </a:ext>
            </a:extLst>
          </p:cNvPr>
          <p:cNvSpPr>
            <a:spLocks noGrp="1"/>
          </p:cNvSpPr>
          <p:nvPr>
            <p:ph type="sldNum"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45D60D9-5372-5F40-9443-0F9AE5BDC3C8}" type="slidenum">
              <a:rPr kumimoji="0" lang="en-US" sz="1000" b="0" i="0" u="none" strike="noStrike" kern="1200" cap="none" spc="0" normalizeH="0" baseline="0" noProof="0" smtClean="0">
                <a:ln>
                  <a:noFill/>
                </a:ln>
                <a:solidFill>
                  <a:srgbClr val="8B8580"/>
                </a:solidFill>
                <a:effectLst/>
                <a:uLnTx/>
                <a:uFillTx/>
                <a:latin typeface="Oracle Sans"/>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rgbClr val="8B8580"/>
              </a:solidFill>
              <a:effectLst/>
              <a:uLnTx/>
              <a:uFillTx/>
              <a:latin typeface="Oracle Sans"/>
              <a:ea typeface="+mn-ea"/>
              <a:cs typeface="+mn-cs"/>
            </a:endParaRPr>
          </a:p>
        </p:txBody>
      </p:sp>
      <p:pic>
        <p:nvPicPr>
          <p:cNvPr id="23" name="Picture 22"/>
          <p:cNvPicPr>
            <a:picLocks noChangeAspect="1"/>
          </p:cNvPicPr>
          <p:nvPr userDrawn="1"/>
        </p:nvPicPr>
        <p:blipFill>
          <a:blip r:embed="rId4" cstate="hqprint">
            <a:extLst>
              <a:ext uri="{28A0092B-C50C-407E-A947-70E740481C1C}">
                <a14:useLocalDpi xmlns:a14="http://schemas.microsoft.com/office/drawing/2010/main" val="0"/>
              </a:ext>
            </a:extLst>
          </a:blip>
          <a:stretch>
            <a:fillRect/>
          </a:stretch>
        </p:blipFill>
        <p:spPr>
          <a:xfrm>
            <a:off x="7078579" y="6483167"/>
            <a:ext cx="2510343" cy="211817"/>
          </a:xfrm>
          <a:prstGeom prst="rect">
            <a:avLst/>
          </a:prstGeom>
        </p:spPr>
      </p:pic>
      <p:pic>
        <p:nvPicPr>
          <p:cNvPr id="19" name="Picture 18">
            <a:extLst>
              <a:ext uri="{FF2B5EF4-FFF2-40B4-BE49-F238E27FC236}">
                <a16:creationId xmlns:a16="http://schemas.microsoft.com/office/drawing/2014/main" id="{BC633818-5C41-42C4-A03A-37B8E8AAFAFC}"/>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0" y="0"/>
            <a:ext cx="12191999" cy="254000"/>
          </a:xfrm>
          <a:prstGeom prst="rect">
            <a:avLst/>
          </a:prstGeom>
        </p:spPr>
      </p:pic>
    </p:spTree>
    <p:extLst>
      <p:ext uri="{BB962C8B-B14F-4D97-AF65-F5344CB8AC3E}">
        <p14:creationId xmlns:p14="http://schemas.microsoft.com/office/powerpoint/2010/main" val="1240039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p:cSld name="Light Title with two column ">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60AB3B5-6759-364A-B98F-4622117D774F}"/>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a:xfrm>
            <a:off x="6337183" y="4508411"/>
            <a:ext cx="5854818" cy="2341927"/>
          </a:xfrm>
          <a:prstGeom prst="rect">
            <a:avLst/>
          </a:prstGeom>
        </p:spPr>
      </p:pic>
      <p:sp>
        <p:nvSpPr>
          <p:cNvPr id="19" name="Title 1">
            <a:extLst>
              <a:ext uri="{FF2B5EF4-FFF2-40B4-BE49-F238E27FC236}">
                <a16:creationId xmlns:a16="http://schemas.microsoft.com/office/drawing/2014/main" id="{B46B041F-833F-AB4C-9680-F86574375A85}"/>
              </a:ext>
            </a:extLst>
          </p:cNvPr>
          <p:cNvSpPr>
            <a:spLocks noGrp="1"/>
          </p:cNvSpPr>
          <p:nvPr>
            <p:ph type="title" hasCustomPrompt="1"/>
          </p:nvPr>
        </p:nvSpPr>
        <p:spPr>
          <a:xfrm>
            <a:off x="768095" y="783026"/>
            <a:ext cx="10200219" cy="844095"/>
          </a:xfrm>
        </p:spPr>
        <p:txBody>
          <a:bodyPr vert="horz" lIns="0" tIns="45720" rIns="0" bIns="4572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Two Content Layout</a:t>
            </a:r>
          </a:p>
        </p:txBody>
      </p:sp>
      <p:sp>
        <p:nvSpPr>
          <p:cNvPr id="27" name="Rectangle 26">
            <a:extLst>
              <a:ext uri="{FF2B5EF4-FFF2-40B4-BE49-F238E27FC236}">
                <a16:creationId xmlns:a16="http://schemas.microsoft.com/office/drawing/2014/main" id="{CAE5D2D5-96D0-7047-93E6-327A01072B11}"/>
              </a:ext>
            </a:extLst>
          </p:cNvPr>
          <p:cNvSpPr/>
          <p:nvPr/>
        </p:nvSpPr>
        <p:spPr>
          <a:xfrm>
            <a:off x="768096" y="186757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CFBFA"/>
              </a:solidFill>
              <a:effectLst/>
              <a:uLnTx/>
              <a:uFillTx/>
              <a:latin typeface="Oracle Sans"/>
              <a:ea typeface="+mn-ea"/>
              <a:cs typeface="+mn-cs"/>
            </a:endParaRPr>
          </a:p>
        </p:txBody>
      </p:sp>
      <p:sp>
        <p:nvSpPr>
          <p:cNvPr id="14" name="Text Placeholder 8">
            <a:extLst>
              <a:ext uri="{FF2B5EF4-FFF2-40B4-BE49-F238E27FC236}">
                <a16:creationId xmlns:a16="http://schemas.microsoft.com/office/drawing/2014/main" id="{EB3CB7CD-2E8A-45E3-805A-D2C11BF975ED}"/>
              </a:ext>
            </a:extLst>
          </p:cNvPr>
          <p:cNvSpPr>
            <a:spLocks noGrp="1"/>
          </p:cNvSpPr>
          <p:nvPr>
            <p:ph type="body" sz="quarter" idx="12" hasCustomPrompt="1"/>
          </p:nvPr>
        </p:nvSpPr>
        <p:spPr>
          <a:xfrm>
            <a:off x="768350" y="2189533"/>
            <a:ext cx="4991428" cy="4017963"/>
          </a:xfrm>
        </p:spPr>
        <p:txBody>
          <a:bodyPr lIns="0">
            <a:normAutofit/>
          </a:bodyPr>
          <a:lstStyle>
            <a:lvl1pPr marL="227013" indent="-227013">
              <a:lnSpc>
                <a:spcPct val="90000"/>
              </a:lnSpc>
              <a:spcBef>
                <a:spcPts val="1200"/>
              </a:spcBef>
              <a:buFont typeface="Arial" panose="020B0604020202020204" pitchFamily="34" charset="0"/>
              <a:buChar char="•"/>
              <a:defRPr sz="1800"/>
            </a:lvl1pPr>
            <a:lvl2pPr marL="0" indent="0">
              <a:lnSpc>
                <a:spcPct val="90000"/>
              </a:lnSpc>
              <a:spcBef>
                <a:spcPts val="1200"/>
              </a:spcBef>
              <a:buNone/>
              <a:defRPr sz="1800"/>
            </a:lvl2pPr>
            <a:lvl3pPr marL="285750" indent="-285750">
              <a:lnSpc>
                <a:spcPct val="90000"/>
              </a:lnSpc>
              <a:spcBef>
                <a:spcPts val="1200"/>
              </a:spcBef>
              <a:buFont typeface="Arial" panose="020B0604020202020204" pitchFamily="34" charset="0"/>
              <a:buChar char="•"/>
              <a:defRPr sz="1800" b="0">
                <a:solidFill>
                  <a:schemeClr val="tx1"/>
                </a:solidFill>
                <a:latin typeface="Oracle Sans Light" panose="020B0403020204020204" pitchFamily="34" charset="0"/>
                <a:cs typeface="Oracle Sans Light" panose="020B0403020204020204" pitchFamily="34" charset="0"/>
              </a:defRPr>
            </a:lvl3pPr>
            <a:lvl4pPr marL="0" indent="0">
              <a:lnSpc>
                <a:spcPct val="90000"/>
              </a:lnSpc>
              <a:spcBef>
                <a:spcPts val="1200"/>
              </a:spcBef>
              <a:buNone/>
              <a:defRPr sz="1800" b="1">
                <a:solidFill>
                  <a:schemeClr val="accent5"/>
                </a:solidFill>
                <a:latin typeface="Oracle Sans" panose="020B0503020204020204" pitchFamily="34" charset="0"/>
                <a:cs typeface="Oracle Sans" panose="020B0503020204020204" pitchFamily="34" charset="0"/>
              </a:defRPr>
            </a:lvl4pPr>
            <a:lvl5pPr marL="1658938" indent="-228600">
              <a:lnSpc>
                <a:spcPct val="90000"/>
              </a:lnSpc>
              <a:spcBef>
                <a:spcPts val="1200"/>
              </a:spcBef>
              <a:defRPr sz="1800"/>
            </a:lvl5pPr>
          </a:lstStyle>
          <a:p>
            <a:pPr lvl="0"/>
            <a:r>
              <a:rPr lang="en-US" dirty="0"/>
              <a:t>Left First level Bold 18 </a:t>
            </a:r>
            <a:r>
              <a:rPr lang="en-US" dirty="0" err="1"/>
              <a:t>pt</a:t>
            </a:r>
            <a:r>
              <a:rPr lang="en-US" dirty="0"/>
              <a:t> font</a:t>
            </a:r>
          </a:p>
          <a:p>
            <a:pPr lvl="1"/>
            <a:r>
              <a:rPr lang="en-US" dirty="0"/>
              <a:t>First indent Oracle Sans Light</a:t>
            </a:r>
          </a:p>
          <a:p>
            <a:pPr lvl="2"/>
            <a:r>
              <a:rPr lang="en-US" dirty="0"/>
              <a:t>Second indent Oracle Sans Light bullet</a:t>
            </a:r>
          </a:p>
          <a:p>
            <a:pPr lvl="3"/>
            <a:r>
              <a:rPr lang="en-US" dirty="0"/>
              <a:t>Third indent highlight</a:t>
            </a:r>
          </a:p>
        </p:txBody>
      </p:sp>
      <p:sp>
        <p:nvSpPr>
          <p:cNvPr id="17" name="Text Placeholder 8">
            <a:extLst>
              <a:ext uri="{FF2B5EF4-FFF2-40B4-BE49-F238E27FC236}">
                <a16:creationId xmlns:a16="http://schemas.microsoft.com/office/drawing/2014/main" id="{B11CF60C-54D2-44B9-ADB9-1B78BF3034F2}"/>
              </a:ext>
            </a:extLst>
          </p:cNvPr>
          <p:cNvSpPr>
            <a:spLocks noGrp="1"/>
          </p:cNvSpPr>
          <p:nvPr>
            <p:ph type="body" sz="quarter" idx="21" hasCustomPrompt="1"/>
          </p:nvPr>
        </p:nvSpPr>
        <p:spPr>
          <a:xfrm>
            <a:off x="5976886" y="2189533"/>
            <a:ext cx="4991428" cy="4017963"/>
          </a:xfrm>
        </p:spPr>
        <p:txBody>
          <a:bodyPr lIns="0">
            <a:normAutofit/>
          </a:bodyPr>
          <a:lstStyle>
            <a:lvl1pPr marL="227013" indent="-227013">
              <a:lnSpc>
                <a:spcPct val="90000"/>
              </a:lnSpc>
              <a:spcBef>
                <a:spcPts val="1200"/>
              </a:spcBef>
              <a:buFont typeface="Arial" panose="020B0604020202020204" pitchFamily="34" charset="0"/>
              <a:buChar char="•"/>
              <a:defRPr sz="1800"/>
            </a:lvl1pPr>
            <a:lvl2pPr marL="0" indent="0">
              <a:lnSpc>
                <a:spcPct val="90000"/>
              </a:lnSpc>
              <a:spcBef>
                <a:spcPts val="1200"/>
              </a:spcBef>
              <a:buNone/>
              <a:defRPr sz="1800"/>
            </a:lvl2pPr>
            <a:lvl3pPr marL="285750" indent="-285750">
              <a:lnSpc>
                <a:spcPct val="90000"/>
              </a:lnSpc>
              <a:spcBef>
                <a:spcPts val="1200"/>
              </a:spcBef>
              <a:buFont typeface="Arial" panose="020B0604020202020204" pitchFamily="34" charset="0"/>
              <a:buChar char="•"/>
              <a:defRPr sz="1800" b="0">
                <a:solidFill>
                  <a:schemeClr val="tx1"/>
                </a:solidFill>
                <a:latin typeface="Oracle Sans Light" panose="020B0403020204020204" pitchFamily="34" charset="0"/>
                <a:cs typeface="Oracle Sans Light" panose="020B0403020204020204" pitchFamily="34" charset="0"/>
              </a:defRPr>
            </a:lvl3pPr>
            <a:lvl4pPr marL="0" indent="0">
              <a:lnSpc>
                <a:spcPct val="90000"/>
              </a:lnSpc>
              <a:spcBef>
                <a:spcPts val="1200"/>
              </a:spcBef>
              <a:buNone/>
              <a:defRPr sz="1800" b="1">
                <a:solidFill>
                  <a:schemeClr val="accent5"/>
                </a:solidFill>
                <a:latin typeface="Oracle Sans" panose="020B0503020204020204" pitchFamily="34" charset="0"/>
                <a:cs typeface="Oracle Sans" panose="020B0503020204020204" pitchFamily="34" charset="0"/>
              </a:defRPr>
            </a:lvl4pPr>
            <a:lvl5pPr marL="1658938" indent="-228600">
              <a:lnSpc>
                <a:spcPct val="90000"/>
              </a:lnSpc>
              <a:spcBef>
                <a:spcPts val="1200"/>
              </a:spcBef>
              <a:defRPr sz="1800"/>
            </a:lvl5pPr>
          </a:lstStyle>
          <a:p>
            <a:pPr lvl="0"/>
            <a:r>
              <a:rPr lang="en-US" dirty="0"/>
              <a:t>Right first level Bold 18 </a:t>
            </a:r>
            <a:r>
              <a:rPr lang="en-US" dirty="0" err="1"/>
              <a:t>pt</a:t>
            </a:r>
            <a:r>
              <a:rPr lang="en-US" dirty="0"/>
              <a:t> font</a:t>
            </a:r>
          </a:p>
          <a:p>
            <a:pPr lvl="1"/>
            <a:r>
              <a:rPr lang="en-US" dirty="0"/>
              <a:t>First indent Oracle Sans Light</a:t>
            </a:r>
          </a:p>
          <a:p>
            <a:pPr lvl="2"/>
            <a:r>
              <a:rPr lang="en-US" dirty="0"/>
              <a:t>Second indent Oracle Sans Light bullet</a:t>
            </a:r>
          </a:p>
          <a:p>
            <a:pPr lvl="3"/>
            <a:r>
              <a:rPr lang="en-US" dirty="0"/>
              <a:t>Third indent highlight</a:t>
            </a:r>
          </a:p>
        </p:txBody>
      </p:sp>
      <p:pic>
        <p:nvPicPr>
          <p:cNvPr id="12" name="Picture 11">
            <a:extLst>
              <a:ext uri="{FF2B5EF4-FFF2-40B4-BE49-F238E27FC236}">
                <a16:creationId xmlns:a16="http://schemas.microsoft.com/office/drawing/2014/main" id="{C8440484-99FE-AE46-8D8D-1207C972229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193379" y="6356350"/>
            <a:ext cx="502920" cy="502920"/>
          </a:xfrm>
          <a:prstGeom prst="rect">
            <a:avLst/>
          </a:prstGeom>
        </p:spPr>
      </p:pic>
      <p:pic>
        <p:nvPicPr>
          <p:cNvPr id="11" name="Picture 10">
            <a:extLst>
              <a:ext uri="{FF2B5EF4-FFF2-40B4-BE49-F238E27FC236}">
                <a16:creationId xmlns:a16="http://schemas.microsoft.com/office/drawing/2014/main" id="{4B866154-D692-4EC4-8578-E541AFB1199C}"/>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a:xfrm>
            <a:off x="6337183" y="4508411"/>
            <a:ext cx="5854818" cy="2341927"/>
          </a:xfrm>
          <a:prstGeom prst="rect">
            <a:avLst/>
          </a:prstGeom>
        </p:spPr>
      </p:pic>
      <p:sp>
        <p:nvSpPr>
          <p:cNvPr id="18" name="Rectangle 17">
            <a:extLst>
              <a:ext uri="{FF2B5EF4-FFF2-40B4-BE49-F238E27FC236}">
                <a16:creationId xmlns:a16="http://schemas.microsoft.com/office/drawing/2014/main" id="{55D61B08-3498-4EF7-967D-CA85B6119AEA}"/>
              </a:ext>
            </a:extLst>
          </p:cNvPr>
          <p:cNvSpPr/>
          <p:nvPr/>
        </p:nvSpPr>
        <p:spPr>
          <a:xfrm>
            <a:off x="768096" y="186757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CFBFA"/>
              </a:solidFill>
              <a:effectLst/>
              <a:uLnTx/>
              <a:uFillTx/>
              <a:latin typeface="Oracle Sans"/>
              <a:ea typeface="+mn-ea"/>
              <a:cs typeface="+mn-cs"/>
            </a:endParaRPr>
          </a:p>
        </p:txBody>
      </p:sp>
      <p:pic>
        <p:nvPicPr>
          <p:cNvPr id="20" name="Picture 19">
            <a:extLst>
              <a:ext uri="{FF2B5EF4-FFF2-40B4-BE49-F238E27FC236}">
                <a16:creationId xmlns:a16="http://schemas.microsoft.com/office/drawing/2014/main" id="{45ED711F-02CD-4D27-B7A7-70AD8DBEC79C}"/>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193379" y="6356350"/>
            <a:ext cx="502920" cy="502920"/>
          </a:xfrm>
          <a:prstGeom prst="rect">
            <a:avLst/>
          </a:prstGeom>
        </p:spPr>
      </p:pic>
      <p:pic>
        <p:nvPicPr>
          <p:cNvPr id="21" name="Picture 20">
            <a:extLst>
              <a:ext uri="{FF2B5EF4-FFF2-40B4-BE49-F238E27FC236}">
                <a16:creationId xmlns:a16="http://schemas.microsoft.com/office/drawing/2014/main" id="{3E900CDC-0B6A-4BF2-B199-B9663E121671}"/>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6337183" y="4508411"/>
            <a:ext cx="5854818" cy="2341927"/>
          </a:xfrm>
          <a:prstGeom prst="rect">
            <a:avLst/>
          </a:prstGeom>
        </p:spPr>
      </p:pic>
      <p:sp>
        <p:nvSpPr>
          <p:cNvPr id="23" name="Rectangle 22">
            <a:extLst>
              <a:ext uri="{FF2B5EF4-FFF2-40B4-BE49-F238E27FC236}">
                <a16:creationId xmlns:a16="http://schemas.microsoft.com/office/drawing/2014/main" id="{37E05CB6-89DE-4A24-9AD2-DCEA187838E0}"/>
              </a:ext>
            </a:extLst>
          </p:cNvPr>
          <p:cNvSpPr/>
          <p:nvPr userDrawn="1"/>
        </p:nvSpPr>
        <p:spPr>
          <a:xfrm>
            <a:off x="768096" y="186757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CFBFA"/>
              </a:solidFill>
              <a:effectLst/>
              <a:uLnTx/>
              <a:uFillTx/>
              <a:latin typeface="Oracle Sans"/>
              <a:ea typeface="+mn-ea"/>
              <a:cs typeface="+mn-cs"/>
            </a:endParaRPr>
          </a:p>
        </p:txBody>
      </p:sp>
      <p:pic>
        <p:nvPicPr>
          <p:cNvPr id="24" name="Picture 23">
            <a:extLst>
              <a:ext uri="{FF2B5EF4-FFF2-40B4-BE49-F238E27FC236}">
                <a16:creationId xmlns:a16="http://schemas.microsoft.com/office/drawing/2014/main" id="{18B88929-8B8B-4F0F-AFD6-2329FBC6D3ED}"/>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93379" y="6356350"/>
            <a:ext cx="502920" cy="502920"/>
          </a:xfrm>
          <a:prstGeom prst="rect">
            <a:avLst/>
          </a:prstGeom>
        </p:spPr>
      </p:pic>
      <p:sp>
        <p:nvSpPr>
          <p:cNvPr id="4" name="Footer Placeholder 3">
            <a:extLst>
              <a:ext uri="{FF2B5EF4-FFF2-40B4-BE49-F238E27FC236}">
                <a16:creationId xmlns:a16="http://schemas.microsoft.com/office/drawing/2014/main" id="{4F53FB93-BA5F-4C42-9629-028298113EEE}"/>
              </a:ext>
            </a:extLst>
          </p:cNvPr>
          <p:cNvSpPr>
            <a:spLocks noGrp="1"/>
          </p:cNvSpPr>
          <p:nvPr>
            <p:ph type="ftr" sz="quarter" idx="2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8B8580"/>
                </a:solidFill>
                <a:effectLst/>
                <a:uLnTx/>
                <a:uFillTx/>
                <a:latin typeface="Oracle Sans"/>
                <a:ea typeface="+mn-ea"/>
                <a:cs typeface="+mn-cs"/>
              </a:rPr>
              <a:t>Confidential – © 2019 Oracle Internal/Restricted/Highly Restricted </a:t>
            </a:r>
          </a:p>
        </p:txBody>
      </p:sp>
      <p:sp>
        <p:nvSpPr>
          <p:cNvPr id="5" name="Slide Number Placeholder 4">
            <a:extLst>
              <a:ext uri="{FF2B5EF4-FFF2-40B4-BE49-F238E27FC236}">
                <a16:creationId xmlns:a16="http://schemas.microsoft.com/office/drawing/2014/main" id="{85788BE2-E2C8-40C6-B217-CC8F98B2464B}"/>
              </a:ext>
            </a:extLst>
          </p:cNvPr>
          <p:cNvSpPr>
            <a:spLocks noGrp="1"/>
          </p:cNvSpPr>
          <p:nvPr>
            <p:ph type="sldNum" sz="quarter" idx="2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45D60D9-5372-5F40-9443-0F9AE5BDC3C8}" type="slidenum">
              <a:rPr kumimoji="0" lang="en-US" sz="1000" b="0" i="0" u="none" strike="noStrike" kern="1200" cap="none" spc="0" normalizeH="0" baseline="0" noProof="0" smtClean="0">
                <a:ln>
                  <a:noFill/>
                </a:ln>
                <a:solidFill>
                  <a:srgbClr val="8B8580"/>
                </a:solidFill>
                <a:effectLst/>
                <a:uLnTx/>
                <a:uFillTx/>
                <a:latin typeface="Oracle Sans"/>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rgbClr val="8B8580"/>
              </a:solidFill>
              <a:effectLst/>
              <a:uLnTx/>
              <a:uFillTx/>
              <a:latin typeface="Oracle Sans"/>
              <a:ea typeface="+mn-ea"/>
              <a:cs typeface="+mn-cs"/>
            </a:endParaRPr>
          </a:p>
        </p:txBody>
      </p:sp>
      <p:pic>
        <p:nvPicPr>
          <p:cNvPr id="29" name="Picture 28"/>
          <p:cNvPicPr>
            <a:picLocks noChangeAspect="1"/>
          </p:cNvPicPr>
          <p:nvPr userDrawn="1"/>
        </p:nvPicPr>
        <p:blipFill>
          <a:blip r:embed="rId4" cstate="hqprint">
            <a:extLst>
              <a:ext uri="{28A0092B-C50C-407E-A947-70E740481C1C}">
                <a14:useLocalDpi xmlns:a14="http://schemas.microsoft.com/office/drawing/2010/main" val="0"/>
              </a:ext>
            </a:extLst>
          </a:blip>
          <a:stretch>
            <a:fillRect/>
          </a:stretch>
        </p:blipFill>
        <p:spPr>
          <a:xfrm>
            <a:off x="7078579" y="6483167"/>
            <a:ext cx="2510343" cy="211817"/>
          </a:xfrm>
          <a:prstGeom prst="rect">
            <a:avLst/>
          </a:prstGeom>
        </p:spPr>
      </p:pic>
      <p:pic>
        <p:nvPicPr>
          <p:cNvPr id="22" name="Picture 21">
            <a:extLst>
              <a:ext uri="{FF2B5EF4-FFF2-40B4-BE49-F238E27FC236}">
                <a16:creationId xmlns:a16="http://schemas.microsoft.com/office/drawing/2014/main" id="{BC633818-5C41-42C4-A03A-37B8E8AAFAFC}"/>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0" y="0"/>
            <a:ext cx="12191999" cy="254000"/>
          </a:xfrm>
          <a:prstGeom prst="rect">
            <a:avLst/>
          </a:prstGeom>
        </p:spPr>
      </p:pic>
    </p:spTree>
    <p:extLst>
      <p:ext uri="{BB962C8B-B14F-4D97-AF65-F5344CB8AC3E}">
        <p14:creationId xmlns:p14="http://schemas.microsoft.com/office/powerpoint/2010/main" val="27526744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6912">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p:cSld name="Light Title with three column">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60AB3B5-6759-364A-B98F-4622117D774F}"/>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a:xfrm>
            <a:off x="6337183" y="4508411"/>
            <a:ext cx="5854818" cy="2341927"/>
          </a:xfrm>
          <a:prstGeom prst="rect">
            <a:avLst/>
          </a:prstGeom>
        </p:spPr>
      </p:pic>
      <p:sp>
        <p:nvSpPr>
          <p:cNvPr id="19" name="Title 1">
            <a:extLst>
              <a:ext uri="{FF2B5EF4-FFF2-40B4-BE49-F238E27FC236}">
                <a16:creationId xmlns:a16="http://schemas.microsoft.com/office/drawing/2014/main" id="{B46B041F-833F-AB4C-9680-F86574375A85}"/>
              </a:ext>
            </a:extLst>
          </p:cNvPr>
          <p:cNvSpPr>
            <a:spLocks noGrp="1"/>
          </p:cNvSpPr>
          <p:nvPr>
            <p:ph type="title" hasCustomPrompt="1"/>
          </p:nvPr>
        </p:nvSpPr>
        <p:spPr>
          <a:xfrm>
            <a:off x="768095" y="783026"/>
            <a:ext cx="10210297" cy="844095"/>
          </a:xfrm>
        </p:spPr>
        <p:txBody>
          <a:bodyPr vert="horz" lIns="0" tIns="45720" rIns="0" bIns="4572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Three Content Layout</a:t>
            </a:r>
          </a:p>
        </p:txBody>
      </p:sp>
      <p:sp>
        <p:nvSpPr>
          <p:cNvPr id="27" name="Rectangle 26">
            <a:extLst>
              <a:ext uri="{FF2B5EF4-FFF2-40B4-BE49-F238E27FC236}">
                <a16:creationId xmlns:a16="http://schemas.microsoft.com/office/drawing/2014/main" id="{CAE5D2D5-96D0-7047-93E6-327A01072B11}"/>
              </a:ext>
            </a:extLst>
          </p:cNvPr>
          <p:cNvSpPr/>
          <p:nvPr/>
        </p:nvSpPr>
        <p:spPr>
          <a:xfrm>
            <a:off x="768096" y="186757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CFBFA"/>
              </a:solidFill>
              <a:effectLst/>
              <a:uLnTx/>
              <a:uFillTx/>
              <a:latin typeface="Oracle Sans"/>
              <a:ea typeface="+mn-ea"/>
              <a:cs typeface="+mn-cs"/>
            </a:endParaRPr>
          </a:p>
        </p:txBody>
      </p:sp>
      <p:sp>
        <p:nvSpPr>
          <p:cNvPr id="17" name="Text Placeholder 8">
            <a:extLst>
              <a:ext uri="{FF2B5EF4-FFF2-40B4-BE49-F238E27FC236}">
                <a16:creationId xmlns:a16="http://schemas.microsoft.com/office/drawing/2014/main" id="{81F632CB-3D3E-4457-AD88-C2119A91174D}"/>
              </a:ext>
            </a:extLst>
          </p:cNvPr>
          <p:cNvSpPr>
            <a:spLocks noGrp="1"/>
          </p:cNvSpPr>
          <p:nvPr>
            <p:ph type="body" sz="quarter" idx="12" hasCustomPrompt="1"/>
          </p:nvPr>
        </p:nvSpPr>
        <p:spPr>
          <a:xfrm>
            <a:off x="768349" y="2189533"/>
            <a:ext cx="3270251" cy="4017963"/>
          </a:xfrm>
        </p:spPr>
        <p:txBody>
          <a:bodyPr lIns="0">
            <a:normAutofit/>
          </a:bodyPr>
          <a:lstStyle>
            <a:lvl1pPr marL="227013" indent="-227013">
              <a:lnSpc>
                <a:spcPct val="90000"/>
              </a:lnSpc>
              <a:spcBef>
                <a:spcPts val="1200"/>
              </a:spcBef>
              <a:buFont typeface="Arial" panose="020B0604020202020204" pitchFamily="34" charset="0"/>
              <a:buChar char="•"/>
              <a:defRPr sz="1800"/>
            </a:lvl1pPr>
            <a:lvl2pPr marL="0" indent="0">
              <a:lnSpc>
                <a:spcPct val="90000"/>
              </a:lnSpc>
              <a:spcBef>
                <a:spcPts val="1200"/>
              </a:spcBef>
              <a:buNone/>
              <a:defRPr sz="1800"/>
            </a:lvl2pPr>
            <a:lvl3pPr marL="285750" indent="-285750">
              <a:lnSpc>
                <a:spcPct val="90000"/>
              </a:lnSpc>
              <a:spcBef>
                <a:spcPts val="1200"/>
              </a:spcBef>
              <a:buFont typeface="Arial" panose="020B0604020202020204" pitchFamily="34" charset="0"/>
              <a:buChar char="•"/>
              <a:defRPr sz="1800" b="0">
                <a:solidFill>
                  <a:schemeClr val="tx1"/>
                </a:solidFill>
                <a:latin typeface="Oracle Sans Light" panose="020B0403020204020204" pitchFamily="34" charset="0"/>
                <a:cs typeface="Oracle Sans Light" panose="020B0403020204020204" pitchFamily="34" charset="0"/>
              </a:defRPr>
            </a:lvl3pPr>
            <a:lvl4pPr marL="0" indent="0">
              <a:lnSpc>
                <a:spcPct val="90000"/>
              </a:lnSpc>
              <a:spcBef>
                <a:spcPts val="1200"/>
              </a:spcBef>
              <a:buNone/>
              <a:defRPr sz="1800" b="1">
                <a:solidFill>
                  <a:schemeClr val="accent5"/>
                </a:solidFill>
                <a:latin typeface="Oracle Sans" panose="020B0503020204020204" pitchFamily="34" charset="0"/>
                <a:cs typeface="Oracle Sans" panose="020B0503020204020204" pitchFamily="34" charset="0"/>
              </a:defRPr>
            </a:lvl4pPr>
            <a:lvl5pPr marL="1658938" indent="-228600">
              <a:lnSpc>
                <a:spcPct val="90000"/>
              </a:lnSpc>
              <a:spcBef>
                <a:spcPts val="1200"/>
              </a:spcBef>
              <a:defRPr sz="1800"/>
            </a:lvl5pPr>
          </a:lstStyle>
          <a:p>
            <a:pPr lvl="0"/>
            <a:r>
              <a:rPr lang="en-US" dirty="0"/>
              <a:t>Left First level Bold 18 </a:t>
            </a:r>
            <a:r>
              <a:rPr lang="en-US" dirty="0" err="1"/>
              <a:t>pt</a:t>
            </a:r>
            <a:r>
              <a:rPr lang="en-US" dirty="0"/>
              <a:t> font</a:t>
            </a:r>
          </a:p>
          <a:p>
            <a:pPr lvl="1"/>
            <a:r>
              <a:rPr lang="en-US" dirty="0"/>
              <a:t>First indent Oracle Sans Light</a:t>
            </a:r>
          </a:p>
          <a:p>
            <a:pPr lvl="2"/>
            <a:r>
              <a:rPr lang="en-US" dirty="0"/>
              <a:t>Second indent Oracle Sans Light bullet</a:t>
            </a:r>
          </a:p>
          <a:p>
            <a:pPr lvl="3"/>
            <a:r>
              <a:rPr lang="en-US" dirty="0"/>
              <a:t>Third indent highlight</a:t>
            </a:r>
          </a:p>
        </p:txBody>
      </p:sp>
      <p:sp>
        <p:nvSpPr>
          <p:cNvPr id="18" name="Text Placeholder 8">
            <a:extLst>
              <a:ext uri="{FF2B5EF4-FFF2-40B4-BE49-F238E27FC236}">
                <a16:creationId xmlns:a16="http://schemas.microsoft.com/office/drawing/2014/main" id="{CA374F58-68F6-4F39-A9F4-B001B827B100}"/>
              </a:ext>
            </a:extLst>
          </p:cNvPr>
          <p:cNvSpPr>
            <a:spLocks noGrp="1"/>
          </p:cNvSpPr>
          <p:nvPr>
            <p:ph type="body" sz="quarter" idx="22" hasCustomPrompt="1"/>
          </p:nvPr>
        </p:nvSpPr>
        <p:spPr>
          <a:xfrm>
            <a:off x="4238117" y="2189533"/>
            <a:ext cx="3270251" cy="4017963"/>
          </a:xfrm>
        </p:spPr>
        <p:txBody>
          <a:bodyPr lIns="0">
            <a:normAutofit/>
          </a:bodyPr>
          <a:lstStyle>
            <a:lvl1pPr marL="227013" indent="-227013">
              <a:lnSpc>
                <a:spcPct val="90000"/>
              </a:lnSpc>
              <a:spcBef>
                <a:spcPts val="1200"/>
              </a:spcBef>
              <a:buFont typeface="Arial" panose="020B0604020202020204" pitchFamily="34" charset="0"/>
              <a:buChar char="•"/>
              <a:defRPr sz="1800"/>
            </a:lvl1pPr>
            <a:lvl2pPr marL="0" indent="0">
              <a:lnSpc>
                <a:spcPct val="90000"/>
              </a:lnSpc>
              <a:spcBef>
                <a:spcPts val="1200"/>
              </a:spcBef>
              <a:buNone/>
              <a:defRPr sz="1800"/>
            </a:lvl2pPr>
            <a:lvl3pPr marL="285750" indent="-285750">
              <a:lnSpc>
                <a:spcPct val="90000"/>
              </a:lnSpc>
              <a:spcBef>
                <a:spcPts val="1200"/>
              </a:spcBef>
              <a:buFont typeface="Arial" panose="020B0604020202020204" pitchFamily="34" charset="0"/>
              <a:buChar char="•"/>
              <a:defRPr sz="1800" b="0">
                <a:solidFill>
                  <a:schemeClr val="tx1"/>
                </a:solidFill>
                <a:latin typeface="Oracle Sans Light" panose="020B0403020204020204" pitchFamily="34" charset="0"/>
                <a:cs typeface="Oracle Sans Light" panose="020B0403020204020204" pitchFamily="34" charset="0"/>
              </a:defRPr>
            </a:lvl3pPr>
            <a:lvl4pPr marL="0" indent="0">
              <a:lnSpc>
                <a:spcPct val="90000"/>
              </a:lnSpc>
              <a:spcBef>
                <a:spcPts val="1200"/>
              </a:spcBef>
              <a:buNone/>
              <a:defRPr sz="1800" b="1">
                <a:solidFill>
                  <a:schemeClr val="accent5"/>
                </a:solidFill>
                <a:latin typeface="Oracle Sans" panose="020B0503020204020204" pitchFamily="34" charset="0"/>
                <a:cs typeface="Oracle Sans" panose="020B0503020204020204" pitchFamily="34" charset="0"/>
              </a:defRPr>
            </a:lvl4pPr>
            <a:lvl5pPr marL="1658938" indent="-228600">
              <a:lnSpc>
                <a:spcPct val="90000"/>
              </a:lnSpc>
              <a:spcBef>
                <a:spcPts val="1200"/>
              </a:spcBef>
              <a:defRPr sz="1800"/>
            </a:lvl5pPr>
          </a:lstStyle>
          <a:p>
            <a:pPr lvl="0"/>
            <a:r>
              <a:rPr lang="en-US" dirty="0"/>
              <a:t>Left First level Bold 18 </a:t>
            </a:r>
            <a:r>
              <a:rPr lang="en-US" dirty="0" err="1"/>
              <a:t>pt</a:t>
            </a:r>
            <a:r>
              <a:rPr lang="en-US" dirty="0"/>
              <a:t> font</a:t>
            </a:r>
          </a:p>
          <a:p>
            <a:pPr lvl="1"/>
            <a:r>
              <a:rPr lang="en-US" dirty="0"/>
              <a:t>First indent Oracle Sans Light</a:t>
            </a:r>
          </a:p>
          <a:p>
            <a:pPr lvl="2"/>
            <a:r>
              <a:rPr lang="en-US" dirty="0"/>
              <a:t>Second indent Oracle Sans Light bullet</a:t>
            </a:r>
          </a:p>
          <a:p>
            <a:pPr lvl="3"/>
            <a:r>
              <a:rPr lang="en-US" dirty="0"/>
              <a:t>Third indent highlight</a:t>
            </a:r>
          </a:p>
        </p:txBody>
      </p:sp>
      <p:sp>
        <p:nvSpPr>
          <p:cNvPr id="20" name="Text Placeholder 8">
            <a:extLst>
              <a:ext uri="{FF2B5EF4-FFF2-40B4-BE49-F238E27FC236}">
                <a16:creationId xmlns:a16="http://schemas.microsoft.com/office/drawing/2014/main" id="{E926DF99-D0B5-49D6-97C7-79C26CE790A5}"/>
              </a:ext>
            </a:extLst>
          </p:cNvPr>
          <p:cNvSpPr>
            <a:spLocks noGrp="1"/>
          </p:cNvSpPr>
          <p:nvPr>
            <p:ph type="body" sz="quarter" idx="23" hasCustomPrompt="1"/>
          </p:nvPr>
        </p:nvSpPr>
        <p:spPr>
          <a:xfrm>
            <a:off x="7707885" y="2189533"/>
            <a:ext cx="3270251" cy="4017963"/>
          </a:xfrm>
        </p:spPr>
        <p:txBody>
          <a:bodyPr lIns="0">
            <a:normAutofit/>
          </a:bodyPr>
          <a:lstStyle>
            <a:lvl1pPr marL="227013" indent="-227013">
              <a:lnSpc>
                <a:spcPct val="90000"/>
              </a:lnSpc>
              <a:spcBef>
                <a:spcPts val="1200"/>
              </a:spcBef>
              <a:buFont typeface="Arial" panose="020B0604020202020204" pitchFamily="34" charset="0"/>
              <a:buChar char="•"/>
              <a:defRPr sz="1800"/>
            </a:lvl1pPr>
            <a:lvl2pPr marL="0" indent="0">
              <a:lnSpc>
                <a:spcPct val="90000"/>
              </a:lnSpc>
              <a:spcBef>
                <a:spcPts val="1200"/>
              </a:spcBef>
              <a:buNone/>
              <a:defRPr sz="1800"/>
            </a:lvl2pPr>
            <a:lvl3pPr marL="285750" indent="-285750">
              <a:lnSpc>
                <a:spcPct val="90000"/>
              </a:lnSpc>
              <a:spcBef>
                <a:spcPts val="1200"/>
              </a:spcBef>
              <a:buFont typeface="Arial" panose="020B0604020202020204" pitchFamily="34" charset="0"/>
              <a:buChar char="•"/>
              <a:defRPr sz="1800" b="0">
                <a:solidFill>
                  <a:schemeClr val="tx1"/>
                </a:solidFill>
                <a:latin typeface="Oracle Sans Light" panose="020B0403020204020204" pitchFamily="34" charset="0"/>
                <a:cs typeface="Oracle Sans Light" panose="020B0403020204020204" pitchFamily="34" charset="0"/>
              </a:defRPr>
            </a:lvl3pPr>
            <a:lvl4pPr marL="0" indent="0">
              <a:lnSpc>
                <a:spcPct val="90000"/>
              </a:lnSpc>
              <a:spcBef>
                <a:spcPts val="1200"/>
              </a:spcBef>
              <a:buNone/>
              <a:defRPr sz="1800" b="1">
                <a:solidFill>
                  <a:schemeClr val="accent5"/>
                </a:solidFill>
                <a:latin typeface="Oracle Sans" panose="020B0503020204020204" pitchFamily="34" charset="0"/>
                <a:cs typeface="Oracle Sans" panose="020B0503020204020204" pitchFamily="34" charset="0"/>
              </a:defRPr>
            </a:lvl4pPr>
            <a:lvl5pPr marL="1658938" indent="-228600">
              <a:lnSpc>
                <a:spcPct val="90000"/>
              </a:lnSpc>
              <a:spcBef>
                <a:spcPts val="1200"/>
              </a:spcBef>
              <a:defRPr sz="1800"/>
            </a:lvl5pPr>
          </a:lstStyle>
          <a:p>
            <a:pPr lvl="0"/>
            <a:r>
              <a:rPr lang="en-US" dirty="0"/>
              <a:t>Left First level Bold 18 </a:t>
            </a:r>
            <a:r>
              <a:rPr lang="en-US" dirty="0" err="1"/>
              <a:t>pt</a:t>
            </a:r>
            <a:r>
              <a:rPr lang="en-US" dirty="0"/>
              <a:t> font</a:t>
            </a:r>
          </a:p>
          <a:p>
            <a:pPr lvl="1"/>
            <a:r>
              <a:rPr lang="en-US" dirty="0"/>
              <a:t>First indent Oracle Sans Light</a:t>
            </a:r>
          </a:p>
          <a:p>
            <a:pPr lvl="2"/>
            <a:r>
              <a:rPr lang="en-US" dirty="0"/>
              <a:t>Second indent Oracle Sans Light bullet</a:t>
            </a:r>
          </a:p>
          <a:p>
            <a:pPr lvl="3"/>
            <a:r>
              <a:rPr lang="en-US" dirty="0"/>
              <a:t>Third indent highlight</a:t>
            </a:r>
          </a:p>
        </p:txBody>
      </p:sp>
      <p:pic>
        <p:nvPicPr>
          <p:cNvPr id="12" name="Picture 11">
            <a:extLst>
              <a:ext uri="{FF2B5EF4-FFF2-40B4-BE49-F238E27FC236}">
                <a16:creationId xmlns:a16="http://schemas.microsoft.com/office/drawing/2014/main" id="{493FD3E8-661D-B345-A6A5-8A6D0CD8EB17}"/>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193379" y="6356350"/>
            <a:ext cx="502920" cy="502920"/>
          </a:xfrm>
          <a:prstGeom prst="rect">
            <a:avLst/>
          </a:prstGeom>
        </p:spPr>
      </p:pic>
      <p:pic>
        <p:nvPicPr>
          <p:cNvPr id="13" name="Picture 12">
            <a:extLst>
              <a:ext uri="{FF2B5EF4-FFF2-40B4-BE49-F238E27FC236}">
                <a16:creationId xmlns:a16="http://schemas.microsoft.com/office/drawing/2014/main" id="{551E3A20-8382-40D4-A2D7-57EF9295C6C7}"/>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a:xfrm>
            <a:off x="6337183" y="4508411"/>
            <a:ext cx="5854818" cy="2341927"/>
          </a:xfrm>
          <a:prstGeom prst="rect">
            <a:avLst/>
          </a:prstGeom>
        </p:spPr>
      </p:pic>
      <p:sp>
        <p:nvSpPr>
          <p:cNvPr id="21" name="Rectangle 20">
            <a:extLst>
              <a:ext uri="{FF2B5EF4-FFF2-40B4-BE49-F238E27FC236}">
                <a16:creationId xmlns:a16="http://schemas.microsoft.com/office/drawing/2014/main" id="{12BFF651-78AB-4CAC-B370-764C93AC2C42}"/>
              </a:ext>
            </a:extLst>
          </p:cNvPr>
          <p:cNvSpPr/>
          <p:nvPr/>
        </p:nvSpPr>
        <p:spPr>
          <a:xfrm>
            <a:off x="768096" y="186757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CFBFA"/>
              </a:solidFill>
              <a:effectLst/>
              <a:uLnTx/>
              <a:uFillTx/>
              <a:latin typeface="Oracle Sans"/>
              <a:ea typeface="+mn-ea"/>
              <a:cs typeface="+mn-cs"/>
            </a:endParaRPr>
          </a:p>
        </p:txBody>
      </p:sp>
      <p:pic>
        <p:nvPicPr>
          <p:cNvPr id="22" name="Picture 21">
            <a:extLst>
              <a:ext uri="{FF2B5EF4-FFF2-40B4-BE49-F238E27FC236}">
                <a16:creationId xmlns:a16="http://schemas.microsoft.com/office/drawing/2014/main" id="{E2A6106F-3073-4B98-A79E-E5FC4786C968}"/>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193379" y="6356350"/>
            <a:ext cx="502920" cy="502920"/>
          </a:xfrm>
          <a:prstGeom prst="rect">
            <a:avLst/>
          </a:prstGeom>
        </p:spPr>
      </p:pic>
      <p:pic>
        <p:nvPicPr>
          <p:cNvPr id="23" name="Picture 22">
            <a:extLst>
              <a:ext uri="{FF2B5EF4-FFF2-40B4-BE49-F238E27FC236}">
                <a16:creationId xmlns:a16="http://schemas.microsoft.com/office/drawing/2014/main" id="{A38D5227-B181-49D0-BF0F-E8BE577AC30E}"/>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6337183" y="4508411"/>
            <a:ext cx="5854818" cy="2341927"/>
          </a:xfrm>
          <a:prstGeom prst="rect">
            <a:avLst/>
          </a:prstGeom>
        </p:spPr>
      </p:pic>
      <p:sp>
        <p:nvSpPr>
          <p:cNvPr id="28" name="Rectangle 27">
            <a:extLst>
              <a:ext uri="{FF2B5EF4-FFF2-40B4-BE49-F238E27FC236}">
                <a16:creationId xmlns:a16="http://schemas.microsoft.com/office/drawing/2014/main" id="{9DE622D9-14FB-4B2B-9439-356E7A05FAE6}"/>
              </a:ext>
            </a:extLst>
          </p:cNvPr>
          <p:cNvSpPr/>
          <p:nvPr userDrawn="1"/>
        </p:nvSpPr>
        <p:spPr>
          <a:xfrm>
            <a:off x="768096" y="186757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CFBFA"/>
              </a:solidFill>
              <a:effectLst/>
              <a:uLnTx/>
              <a:uFillTx/>
              <a:latin typeface="Oracle Sans"/>
              <a:ea typeface="+mn-ea"/>
              <a:cs typeface="+mn-cs"/>
            </a:endParaRPr>
          </a:p>
        </p:txBody>
      </p:sp>
      <p:pic>
        <p:nvPicPr>
          <p:cNvPr id="29" name="Picture 28">
            <a:extLst>
              <a:ext uri="{FF2B5EF4-FFF2-40B4-BE49-F238E27FC236}">
                <a16:creationId xmlns:a16="http://schemas.microsoft.com/office/drawing/2014/main" id="{176B277A-FEA6-4C64-BCC6-4EB2768F06A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93379" y="6356350"/>
            <a:ext cx="502920" cy="502920"/>
          </a:xfrm>
          <a:prstGeom prst="rect">
            <a:avLst/>
          </a:prstGeom>
        </p:spPr>
      </p:pic>
      <p:sp>
        <p:nvSpPr>
          <p:cNvPr id="4" name="Footer Placeholder 3">
            <a:extLst>
              <a:ext uri="{FF2B5EF4-FFF2-40B4-BE49-F238E27FC236}">
                <a16:creationId xmlns:a16="http://schemas.microsoft.com/office/drawing/2014/main" id="{52B7A756-5D0C-49B8-9388-105AE281EA42}"/>
              </a:ext>
            </a:extLst>
          </p:cNvPr>
          <p:cNvSpPr>
            <a:spLocks noGrp="1"/>
          </p:cNvSpPr>
          <p:nvPr>
            <p:ph type="ftr" sz="quarter" idx="24"/>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8B8580"/>
                </a:solidFill>
                <a:effectLst/>
                <a:uLnTx/>
                <a:uFillTx/>
                <a:latin typeface="Oracle Sans"/>
                <a:ea typeface="+mn-ea"/>
                <a:cs typeface="+mn-cs"/>
              </a:rPr>
              <a:t>Confidential – © 2019 Oracle Internal/Restricted/Highly Restricted </a:t>
            </a:r>
          </a:p>
        </p:txBody>
      </p:sp>
      <p:sp>
        <p:nvSpPr>
          <p:cNvPr id="5" name="Slide Number Placeholder 4">
            <a:extLst>
              <a:ext uri="{FF2B5EF4-FFF2-40B4-BE49-F238E27FC236}">
                <a16:creationId xmlns:a16="http://schemas.microsoft.com/office/drawing/2014/main" id="{5DCD3180-3826-4E5D-B5DC-DFBC89CCA5BD}"/>
              </a:ext>
            </a:extLst>
          </p:cNvPr>
          <p:cNvSpPr>
            <a:spLocks noGrp="1"/>
          </p:cNvSpPr>
          <p:nvPr>
            <p:ph type="sldNum" sz="quarter" idx="2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45D60D9-5372-5F40-9443-0F9AE5BDC3C8}" type="slidenum">
              <a:rPr kumimoji="0" lang="en-US" sz="1000" b="0" i="0" u="none" strike="noStrike" kern="1200" cap="none" spc="0" normalizeH="0" baseline="0" noProof="0" smtClean="0">
                <a:ln>
                  <a:noFill/>
                </a:ln>
                <a:solidFill>
                  <a:srgbClr val="8B8580"/>
                </a:solidFill>
                <a:effectLst/>
                <a:uLnTx/>
                <a:uFillTx/>
                <a:latin typeface="Oracle Sans"/>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rgbClr val="8B8580"/>
              </a:solidFill>
              <a:effectLst/>
              <a:uLnTx/>
              <a:uFillTx/>
              <a:latin typeface="Oracle Sans"/>
              <a:ea typeface="+mn-ea"/>
              <a:cs typeface="+mn-cs"/>
            </a:endParaRPr>
          </a:p>
        </p:txBody>
      </p:sp>
      <p:pic>
        <p:nvPicPr>
          <p:cNvPr id="31" name="Picture 30"/>
          <p:cNvPicPr>
            <a:picLocks noChangeAspect="1"/>
          </p:cNvPicPr>
          <p:nvPr userDrawn="1"/>
        </p:nvPicPr>
        <p:blipFill>
          <a:blip r:embed="rId4" cstate="hqprint">
            <a:extLst>
              <a:ext uri="{28A0092B-C50C-407E-A947-70E740481C1C}">
                <a14:useLocalDpi xmlns:a14="http://schemas.microsoft.com/office/drawing/2010/main" val="0"/>
              </a:ext>
            </a:extLst>
          </a:blip>
          <a:stretch>
            <a:fillRect/>
          </a:stretch>
        </p:blipFill>
        <p:spPr>
          <a:xfrm>
            <a:off x="7078579" y="6483167"/>
            <a:ext cx="2510343" cy="211817"/>
          </a:xfrm>
          <a:prstGeom prst="rect">
            <a:avLst/>
          </a:prstGeom>
        </p:spPr>
      </p:pic>
      <p:pic>
        <p:nvPicPr>
          <p:cNvPr id="24" name="Picture 23">
            <a:extLst>
              <a:ext uri="{FF2B5EF4-FFF2-40B4-BE49-F238E27FC236}">
                <a16:creationId xmlns:a16="http://schemas.microsoft.com/office/drawing/2014/main" id="{BC633818-5C41-42C4-A03A-37B8E8AAFAFC}"/>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0" y="0"/>
            <a:ext cx="12191999" cy="254000"/>
          </a:xfrm>
          <a:prstGeom prst="rect">
            <a:avLst/>
          </a:prstGeom>
        </p:spPr>
      </p:pic>
    </p:spTree>
    <p:extLst>
      <p:ext uri="{BB962C8B-B14F-4D97-AF65-F5344CB8AC3E}">
        <p14:creationId xmlns:p14="http://schemas.microsoft.com/office/powerpoint/2010/main" val="17122800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1" pos="2664">
          <p15:clr>
            <a:srgbClr val="FBAE40"/>
          </p15:clr>
        </p15:guide>
        <p15:guide id="12" pos="4848">
          <p15:clr>
            <a:srgbClr val="FBAE40"/>
          </p15:clr>
        </p15:guide>
        <p15:guide id="13" pos="2544">
          <p15:clr>
            <a:srgbClr val="FBAE40"/>
          </p15:clr>
        </p15:guide>
        <p15:guide id="14" pos="4728">
          <p15:clr>
            <a:srgbClr val="FBAE40"/>
          </p15:clr>
        </p15:guide>
        <p15:guide id="15" pos="6912">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Light Quadrant for infographic">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6345354F-63F4-482F-A204-4C77453A981A}"/>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a:xfrm>
            <a:off x="6337183" y="4508411"/>
            <a:ext cx="5854818" cy="2341927"/>
          </a:xfrm>
          <a:prstGeom prst="rect">
            <a:avLst/>
          </a:prstGeom>
        </p:spPr>
      </p:pic>
      <p:pic>
        <p:nvPicPr>
          <p:cNvPr id="23" name="Picture 22">
            <a:extLst>
              <a:ext uri="{FF2B5EF4-FFF2-40B4-BE49-F238E27FC236}">
                <a16:creationId xmlns:a16="http://schemas.microsoft.com/office/drawing/2014/main" id="{4DC3F9EA-539F-4F68-9BC1-F32D60E19530}"/>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6337183" y="4508411"/>
            <a:ext cx="5854818" cy="2341927"/>
          </a:xfrm>
          <a:prstGeom prst="rect">
            <a:avLst/>
          </a:prstGeom>
        </p:spPr>
      </p:pic>
      <p:pic>
        <p:nvPicPr>
          <p:cNvPr id="25" name="Picture 24">
            <a:extLst>
              <a:ext uri="{FF2B5EF4-FFF2-40B4-BE49-F238E27FC236}">
                <a16:creationId xmlns:a16="http://schemas.microsoft.com/office/drawing/2014/main" id="{260AB3B5-6759-364A-B98F-4622117D774F}"/>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a:xfrm>
            <a:off x="6337183" y="4508411"/>
            <a:ext cx="5854818" cy="2341927"/>
          </a:xfrm>
          <a:prstGeom prst="rect">
            <a:avLst/>
          </a:prstGeom>
        </p:spPr>
      </p:pic>
      <p:sp>
        <p:nvSpPr>
          <p:cNvPr id="19" name="Title 1">
            <a:extLst>
              <a:ext uri="{FF2B5EF4-FFF2-40B4-BE49-F238E27FC236}">
                <a16:creationId xmlns:a16="http://schemas.microsoft.com/office/drawing/2014/main" id="{B46B041F-833F-AB4C-9680-F86574375A85}"/>
              </a:ext>
            </a:extLst>
          </p:cNvPr>
          <p:cNvSpPr>
            <a:spLocks noGrp="1"/>
          </p:cNvSpPr>
          <p:nvPr>
            <p:ph type="title" hasCustomPrompt="1"/>
          </p:nvPr>
        </p:nvSpPr>
        <p:spPr>
          <a:xfrm>
            <a:off x="768095" y="783026"/>
            <a:ext cx="10210297" cy="844095"/>
          </a:xfrm>
        </p:spPr>
        <p:txBody>
          <a:bodyPr vert="horz" lIns="0" tIns="45720" rIns="0" bIns="4572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Quadrant for infographics Layout</a:t>
            </a:r>
          </a:p>
        </p:txBody>
      </p:sp>
      <p:sp>
        <p:nvSpPr>
          <p:cNvPr id="27" name="Rectangle 26">
            <a:extLst>
              <a:ext uri="{FF2B5EF4-FFF2-40B4-BE49-F238E27FC236}">
                <a16:creationId xmlns:a16="http://schemas.microsoft.com/office/drawing/2014/main" id="{CAE5D2D5-96D0-7047-93E6-327A01072B11}"/>
              </a:ext>
            </a:extLst>
          </p:cNvPr>
          <p:cNvSpPr/>
          <p:nvPr/>
        </p:nvSpPr>
        <p:spPr>
          <a:xfrm>
            <a:off x="768096" y="186757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CFBFA"/>
              </a:solidFill>
              <a:effectLst/>
              <a:uLnTx/>
              <a:uFillTx/>
              <a:latin typeface="Oracle Sans"/>
              <a:ea typeface="+mn-ea"/>
              <a:cs typeface="+mn-cs"/>
            </a:endParaRPr>
          </a:p>
        </p:txBody>
      </p:sp>
      <p:sp>
        <p:nvSpPr>
          <p:cNvPr id="20" name="Text Placeholder 33">
            <a:extLst>
              <a:ext uri="{FF2B5EF4-FFF2-40B4-BE49-F238E27FC236}">
                <a16:creationId xmlns:a16="http://schemas.microsoft.com/office/drawing/2014/main" id="{83F18B1C-2F6B-9349-8DAB-48E7D54A83F1}"/>
              </a:ext>
            </a:extLst>
          </p:cNvPr>
          <p:cNvSpPr>
            <a:spLocks noGrp="1"/>
          </p:cNvSpPr>
          <p:nvPr>
            <p:ph type="body" sz="quarter" idx="18" hasCustomPrompt="1"/>
          </p:nvPr>
        </p:nvSpPr>
        <p:spPr>
          <a:xfrm>
            <a:off x="2204246" y="4162024"/>
            <a:ext cx="3574122" cy="1167665"/>
          </a:xfrm>
        </p:spPr>
        <p:txBody>
          <a:bodyPr>
            <a:noAutofit/>
          </a:bodyPr>
          <a:lstStyle>
            <a:lvl1pPr marL="0" indent="0">
              <a:lnSpc>
                <a:spcPct val="100000"/>
              </a:lnSpc>
              <a:buFont typeface="Wingdings" pitchFamily="2" charset="2"/>
              <a:buNone/>
              <a:defRPr sz="1800" b="0" i="0">
                <a:latin typeface="Oracle Sans" panose="020B0503020204020204" pitchFamily="34" charset="0"/>
                <a:cs typeface="Oracle Sans" panose="020B0503020204020204" pitchFamily="34" charset="0"/>
              </a:defRPr>
            </a:lvl1pPr>
            <a:lvl2pPr marL="685800">
              <a:lnSpc>
                <a:spcPct val="100000"/>
              </a:lnSpc>
              <a:defRPr sz="1800"/>
            </a:lvl2pPr>
            <a:lvl3pPr>
              <a:lnSpc>
                <a:spcPct val="100000"/>
              </a:lnSpc>
              <a:defRPr sz="1800"/>
            </a:lvl3pPr>
            <a:lvl4pPr>
              <a:lnSpc>
                <a:spcPct val="100000"/>
              </a:lnSpc>
              <a:defRPr sz="1800"/>
            </a:lvl4pPr>
            <a:lvl5pPr>
              <a:lnSpc>
                <a:spcPct val="100000"/>
              </a:lnSpc>
              <a:defRPr sz="1800"/>
            </a:lvl5pPr>
          </a:lstStyle>
          <a:p>
            <a:pPr lvl="0"/>
            <a:r>
              <a:rPr lang="en-US" dirty="0"/>
              <a:t>Put text here. Add graphic or stat to the left of the text.</a:t>
            </a:r>
          </a:p>
        </p:txBody>
      </p:sp>
      <p:sp>
        <p:nvSpPr>
          <p:cNvPr id="22" name="Text Placeholder 33">
            <a:extLst>
              <a:ext uri="{FF2B5EF4-FFF2-40B4-BE49-F238E27FC236}">
                <a16:creationId xmlns:a16="http://schemas.microsoft.com/office/drawing/2014/main" id="{0EF89F6D-A8E2-0348-8488-D69D62914376}"/>
              </a:ext>
            </a:extLst>
          </p:cNvPr>
          <p:cNvSpPr>
            <a:spLocks noGrp="1"/>
          </p:cNvSpPr>
          <p:nvPr>
            <p:ph type="body" sz="quarter" idx="19" hasCustomPrompt="1"/>
          </p:nvPr>
        </p:nvSpPr>
        <p:spPr>
          <a:xfrm>
            <a:off x="7404270" y="2271143"/>
            <a:ext cx="3574122" cy="1167665"/>
          </a:xfrm>
        </p:spPr>
        <p:txBody>
          <a:bodyPr>
            <a:noAutofit/>
          </a:bodyPr>
          <a:lstStyle>
            <a:lvl1pPr marL="0" indent="0">
              <a:lnSpc>
                <a:spcPct val="100000"/>
              </a:lnSpc>
              <a:buFont typeface="Wingdings" pitchFamily="2" charset="2"/>
              <a:buNone/>
              <a:defRPr sz="1800" b="0" i="0">
                <a:latin typeface="Oracle Sans" panose="020B0503020204020204" pitchFamily="34" charset="0"/>
                <a:cs typeface="Oracle Sans" panose="020B0503020204020204" pitchFamily="34" charset="0"/>
              </a:defRPr>
            </a:lvl1pPr>
            <a:lvl2pPr marL="685800">
              <a:lnSpc>
                <a:spcPct val="100000"/>
              </a:lnSpc>
              <a:defRPr sz="1800"/>
            </a:lvl2pPr>
            <a:lvl3pPr>
              <a:lnSpc>
                <a:spcPct val="100000"/>
              </a:lnSpc>
              <a:defRPr sz="1800"/>
            </a:lvl3pPr>
            <a:lvl4pPr>
              <a:lnSpc>
                <a:spcPct val="100000"/>
              </a:lnSpc>
              <a:defRPr sz="1800"/>
            </a:lvl4pPr>
            <a:lvl5pPr>
              <a:lnSpc>
                <a:spcPct val="100000"/>
              </a:lnSpc>
              <a:defRPr sz="1800"/>
            </a:lvl5pPr>
          </a:lstStyle>
          <a:p>
            <a:pPr lvl="0"/>
            <a:r>
              <a:rPr lang="en-US" dirty="0"/>
              <a:t>Put text here. Add graphic or stat to the left of the text.</a:t>
            </a:r>
          </a:p>
        </p:txBody>
      </p:sp>
      <p:sp>
        <p:nvSpPr>
          <p:cNvPr id="24" name="Text Placeholder 33">
            <a:extLst>
              <a:ext uri="{FF2B5EF4-FFF2-40B4-BE49-F238E27FC236}">
                <a16:creationId xmlns:a16="http://schemas.microsoft.com/office/drawing/2014/main" id="{A0723324-5918-2C42-9A87-949E736CBF15}"/>
              </a:ext>
            </a:extLst>
          </p:cNvPr>
          <p:cNvSpPr>
            <a:spLocks noGrp="1"/>
          </p:cNvSpPr>
          <p:nvPr>
            <p:ph type="body" sz="quarter" idx="20" hasCustomPrompt="1"/>
          </p:nvPr>
        </p:nvSpPr>
        <p:spPr>
          <a:xfrm>
            <a:off x="7404270" y="4162024"/>
            <a:ext cx="3574122" cy="1167665"/>
          </a:xfrm>
        </p:spPr>
        <p:txBody>
          <a:bodyPr>
            <a:noAutofit/>
          </a:bodyPr>
          <a:lstStyle>
            <a:lvl1pPr marL="0" indent="0">
              <a:lnSpc>
                <a:spcPct val="100000"/>
              </a:lnSpc>
              <a:buFont typeface="Wingdings" pitchFamily="2" charset="2"/>
              <a:buNone/>
              <a:defRPr sz="1800" b="0" i="0">
                <a:latin typeface="Oracle Sans" panose="020B0503020204020204" pitchFamily="34" charset="0"/>
                <a:cs typeface="Oracle Sans" panose="020B0503020204020204" pitchFamily="34" charset="0"/>
              </a:defRPr>
            </a:lvl1pPr>
            <a:lvl2pPr marL="685800">
              <a:lnSpc>
                <a:spcPct val="100000"/>
              </a:lnSpc>
              <a:defRPr sz="1800"/>
            </a:lvl2pPr>
            <a:lvl3pPr>
              <a:lnSpc>
                <a:spcPct val="100000"/>
              </a:lnSpc>
              <a:defRPr sz="1800"/>
            </a:lvl3pPr>
            <a:lvl4pPr>
              <a:lnSpc>
                <a:spcPct val="100000"/>
              </a:lnSpc>
              <a:defRPr sz="1800"/>
            </a:lvl4pPr>
            <a:lvl5pPr>
              <a:lnSpc>
                <a:spcPct val="100000"/>
              </a:lnSpc>
              <a:defRPr sz="1800"/>
            </a:lvl5pPr>
          </a:lstStyle>
          <a:p>
            <a:pPr lvl="0"/>
            <a:r>
              <a:rPr lang="en-US" dirty="0"/>
              <a:t>Put text here. Add graphic or stat to the left of the text.</a:t>
            </a:r>
          </a:p>
        </p:txBody>
      </p:sp>
      <p:sp>
        <p:nvSpPr>
          <p:cNvPr id="28" name="Text Placeholder 33">
            <a:extLst>
              <a:ext uri="{FF2B5EF4-FFF2-40B4-BE49-F238E27FC236}">
                <a16:creationId xmlns:a16="http://schemas.microsoft.com/office/drawing/2014/main" id="{B4578909-EA57-4049-8339-75544D89FCD0}"/>
              </a:ext>
            </a:extLst>
          </p:cNvPr>
          <p:cNvSpPr>
            <a:spLocks noGrp="1"/>
          </p:cNvSpPr>
          <p:nvPr>
            <p:ph type="body" sz="quarter" idx="21" hasCustomPrompt="1"/>
          </p:nvPr>
        </p:nvSpPr>
        <p:spPr>
          <a:xfrm>
            <a:off x="2204246" y="2278497"/>
            <a:ext cx="3574122" cy="1167665"/>
          </a:xfrm>
        </p:spPr>
        <p:txBody>
          <a:bodyPr>
            <a:noAutofit/>
          </a:bodyPr>
          <a:lstStyle>
            <a:lvl1pPr marL="0" indent="0">
              <a:lnSpc>
                <a:spcPct val="100000"/>
              </a:lnSpc>
              <a:buFont typeface="Wingdings" pitchFamily="2" charset="2"/>
              <a:buNone/>
              <a:defRPr sz="1800" b="0" i="0">
                <a:latin typeface="Oracle Sans" panose="020B0503020204020204" pitchFamily="34" charset="0"/>
                <a:cs typeface="Oracle Sans" panose="020B0503020204020204" pitchFamily="34" charset="0"/>
              </a:defRPr>
            </a:lvl1pPr>
            <a:lvl2pPr marL="685800">
              <a:lnSpc>
                <a:spcPct val="100000"/>
              </a:lnSpc>
              <a:defRPr sz="1800"/>
            </a:lvl2pPr>
            <a:lvl3pPr>
              <a:lnSpc>
                <a:spcPct val="100000"/>
              </a:lnSpc>
              <a:defRPr sz="1800"/>
            </a:lvl3pPr>
            <a:lvl4pPr>
              <a:lnSpc>
                <a:spcPct val="100000"/>
              </a:lnSpc>
              <a:defRPr sz="1800"/>
            </a:lvl4pPr>
            <a:lvl5pPr>
              <a:lnSpc>
                <a:spcPct val="100000"/>
              </a:lnSpc>
              <a:defRPr sz="1800"/>
            </a:lvl5pPr>
          </a:lstStyle>
          <a:p>
            <a:pPr lvl="0"/>
            <a:r>
              <a:rPr lang="en-US" dirty="0"/>
              <a:t>Put text here. Add graphic or stat to the left of the text.</a:t>
            </a:r>
          </a:p>
        </p:txBody>
      </p:sp>
      <p:pic>
        <p:nvPicPr>
          <p:cNvPr id="14" name="Picture 13">
            <a:extLst>
              <a:ext uri="{FF2B5EF4-FFF2-40B4-BE49-F238E27FC236}">
                <a16:creationId xmlns:a16="http://schemas.microsoft.com/office/drawing/2014/main" id="{E38DEBDB-09EC-C44F-A4DF-CC6C8EFC9109}"/>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193379" y="6356350"/>
            <a:ext cx="502920" cy="502920"/>
          </a:xfrm>
          <a:prstGeom prst="rect">
            <a:avLst/>
          </a:prstGeom>
        </p:spPr>
      </p:pic>
      <p:sp>
        <p:nvSpPr>
          <p:cNvPr id="18" name="Rectangle 17">
            <a:extLst>
              <a:ext uri="{FF2B5EF4-FFF2-40B4-BE49-F238E27FC236}">
                <a16:creationId xmlns:a16="http://schemas.microsoft.com/office/drawing/2014/main" id="{CE0A1C4B-85BC-4790-9AF5-E2AFD9105331}"/>
              </a:ext>
            </a:extLst>
          </p:cNvPr>
          <p:cNvSpPr/>
          <p:nvPr/>
        </p:nvSpPr>
        <p:spPr>
          <a:xfrm>
            <a:off x="768096" y="186757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CFBFA"/>
              </a:solidFill>
              <a:effectLst/>
              <a:uLnTx/>
              <a:uFillTx/>
              <a:latin typeface="Oracle Sans"/>
              <a:ea typeface="+mn-ea"/>
              <a:cs typeface="+mn-cs"/>
            </a:endParaRPr>
          </a:p>
        </p:txBody>
      </p:sp>
      <p:pic>
        <p:nvPicPr>
          <p:cNvPr id="21" name="Picture 20">
            <a:extLst>
              <a:ext uri="{FF2B5EF4-FFF2-40B4-BE49-F238E27FC236}">
                <a16:creationId xmlns:a16="http://schemas.microsoft.com/office/drawing/2014/main" id="{FACB656B-012D-4DF7-956F-4FC56B28156A}"/>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193379" y="6356350"/>
            <a:ext cx="502920" cy="502920"/>
          </a:xfrm>
          <a:prstGeom prst="rect">
            <a:avLst/>
          </a:prstGeom>
        </p:spPr>
      </p:pic>
      <p:sp>
        <p:nvSpPr>
          <p:cNvPr id="30" name="Rectangle 29">
            <a:extLst>
              <a:ext uri="{FF2B5EF4-FFF2-40B4-BE49-F238E27FC236}">
                <a16:creationId xmlns:a16="http://schemas.microsoft.com/office/drawing/2014/main" id="{028CECF2-3BD2-4F62-9327-D2BFFE41EA0B}"/>
              </a:ext>
            </a:extLst>
          </p:cNvPr>
          <p:cNvSpPr/>
          <p:nvPr userDrawn="1"/>
        </p:nvSpPr>
        <p:spPr>
          <a:xfrm>
            <a:off x="768096" y="186757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CFBFA"/>
              </a:solidFill>
              <a:effectLst/>
              <a:uLnTx/>
              <a:uFillTx/>
              <a:latin typeface="Oracle Sans"/>
              <a:ea typeface="+mn-ea"/>
              <a:cs typeface="+mn-cs"/>
            </a:endParaRPr>
          </a:p>
        </p:txBody>
      </p:sp>
      <p:pic>
        <p:nvPicPr>
          <p:cNvPr id="31" name="Picture 30">
            <a:extLst>
              <a:ext uri="{FF2B5EF4-FFF2-40B4-BE49-F238E27FC236}">
                <a16:creationId xmlns:a16="http://schemas.microsoft.com/office/drawing/2014/main" id="{4060E3B7-A437-4392-9891-6E9E575A23D5}"/>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93379" y="6356350"/>
            <a:ext cx="502920" cy="502920"/>
          </a:xfrm>
          <a:prstGeom prst="rect">
            <a:avLst/>
          </a:prstGeom>
        </p:spPr>
      </p:pic>
      <p:sp>
        <p:nvSpPr>
          <p:cNvPr id="4" name="Footer Placeholder 3">
            <a:extLst>
              <a:ext uri="{FF2B5EF4-FFF2-40B4-BE49-F238E27FC236}">
                <a16:creationId xmlns:a16="http://schemas.microsoft.com/office/drawing/2014/main" id="{8D89046B-C0A8-4F9F-9FF6-D938B9686A4F}"/>
              </a:ext>
            </a:extLst>
          </p:cNvPr>
          <p:cNvSpPr>
            <a:spLocks noGrp="1"/>
          </p:cNvSpPr>
          <p:nvPr>
            <p:ph type="ftr" sz="quarter" idx="2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8B8580"/>
                </a:solidFill>
                <a:effectLst/>
                <a:uLnTx/>
                <a:uFillTx/>
                <a:latin typeface="Oracle Sans"/>
                <a:ea typeface="+mn-ea"/>
                <a:cs typeface="+mn-cs"/>
              </a:rPr>
              <a:t>Confidential – © 2019 Oracle Internal/Restricted/Highly Restricted </a:t>
            </a:r>
          </a:p>
        </p:txBody>
      </p:sp>
      <p:sp>
        <p:nvSpPr>
          <p:cNvPr id="5" name="Slide Number Placeholder 4">
            <a:extLst>
              <a:ext uri="{FF2B5EF4-FFF2-40B4-BE49-F238E27FC236}">
                <a16:creationId xmlns:a16="http://schemas.microsoft.com/office/drawing/2014/main" id="{45A3EDB6-27BA-4B04-B316-194A63F4A414}"/>
              </a:ext>
            </a:extLst>
          </p:cNvPr>
          <p:cNvSpPr>
            <a:spLocks noGrp="1"/>
          </p:cNvSpPr>
          <p:nvPr>
            <p:ph type="sldNum" sz="quarter" idx="2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45D60D9-5372-5F40-9443-0F9AE5BDC3C8}" type="slidenum">
              <a:rPr kumimoji="0" lang="en-US" sz="1000" b="0" i="0" u="none" strike="noStrike" kern="1200" cap="none" spc="0" normalizeH="0" baseline="0" noProof="0" smtClean="0">
                <a:ln>
                  <a:noFill/>
                </a:ln>
                <a:solidFill>
                  <a:srgbClr val="8B8580"/>
                </a:solidFill>
                <a:effectLst/>
                <a:uLnTx/>
                <a:uFillTx/>
                <a:latin typeface="Oracle Sans"/>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rgbClr val="8B8580"/>
              </a:solidFill>
              <a:effectLst/>
              <a:uLnTx/>
              <a:uFillTx/>
              <a:latin typeface="Oracle Sans"/>
              <a:ea typeface="+mn-ea"/>
              <a:cs typeface="+mn-cs"/>
            </a:endParaRPr>
          </a:p>
        </p:txBody>
      </p:sp>
      <p:pic>
        <p:nvPicPr>
          <p:cNvPr id="33" name="Picture 32"/>
          <p:cNvPicPr>
            <a:picLocks noChangeAspect="1"/>
          </p:cNvPicPr>
          <p:nvPr userDrawn="1"/>
        </p:nvPicPr>
        <p:blipFill>
          <a:blip r:embed="rId4" cstate="hqprint">
            <a:extLst>
              <a:ext uri="{28A0092B-C50C-407E-A947-70E740481C1C}">
                <a14:useLocalDpi xmlns:a14="http://schemas.microsoft.com/office/drawing/2010/main" val="0"/>
              </a:ext>
            </a:extLst>
          </a:blip>
          <a:stretch>
            <a:fillRect/>
          </a:stretch>
        </p:blipFill>
        <p:spPr>
          <a:xfrm>
            <a:off x="7078579" y="6483167"/>
            <a:ext cx="2510343" cy="211817"/>
          </a:xfrm>
          <a:prstGeom prst="rect">
            <a:avLst/>
          </a:prstGeom>
        </p:spPr>
      </p:pic>
      <p:pic>
        <p:nvPicPr>
          <p:cNvPr id="26" name="Picture 25">
            <a:extLst>
              <a:ext uri="{FF2B5EF4-FFF2-40B4-BE49-F238E27FC236}">
                <a16:creationId xmlns:a16="http://schemas.microsoft.com/office/drawing/2014/main" id="{BC633818-5C41-42C4-A03A-37B8E8AAFAFC}"/>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0" y="0"/>
            <a:ext cx="12191999" cy="254000"/>
          </a:xfrm>
          <a:prstGeom prst="rect">
            <a:avLst/>
          </a:prstGeom>
        </p:spPr>
      </p:pic>
    </p:spTree>
    <p:extLst>
      <p:ext uri="{BB962C8B-B14F-4D97-AF65-F5344CB8AC3E}">
        <p14:creationId xmlns:p14="http://schemas.microsoft.com/office/powerpoint/2010/main" val="37944446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Light Cover ">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6495E0F7-BDCD-40B6-ADD2-43E4A94DFE5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885429" y="3138723"/>
            <a:ext cx="4421144" cy="580554"/>
          </a:xfrm>
          <a:prstGeom prst="rect">
            <a:avLst/>
          </a:prstGeom>
        </p:spPr>
      </p:pic>
      <p:pic>
        <p:nvPicPr>
          <p:cNvPr id="6" name="Graphic 5">
            <a:extLst>
              <a:ext uri="{FF2B5EF4-FFF2-40B4-BE49-F238E27FC236}">
                <a16:creationId xmlns:a16="http://schemas.microsoft.com/office/drawing/2014/main" id="{78F2BF44-4090-40C1-916C-0C3DE4840FC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885429" y="3138723"/>
            <a:ext cx="4421144" cy="580554"/>
          </a:xfrm>
          <a:prstGeom prst="rect">
            <a:avLst/>
          </a:prstGeom>
        </p:spPr>
      </p:pic>
      <p:pic>
        <p:nvPicPr>
          <p:cNvPr id="8" name="Graphic 7">
            <a:extLst>
              <a:ext uri="{FF2B5EF4-FFF2-40B4-BE49-F238E27FC236}">
                <a16:creationId xmlns:a16="http://schemas.microsoft.com/office/drawing/2014/main" id="{E26490FC-392D-4622-901E-7AFEA12D548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885429" y="3138723"/>
            <a:ext cx="4421144" cy="580554"/>
          </a:xfrm>
          <a:prstGeom prst="rect">
            <a:avLst/>
          </a:prstGeom>
        </p:spPr>
      </p:pic>
      <p:pic>
        <p:nvPicPr>
          <p:cNvPr id="7" name="Picture 6">
            <a:extLst>
              <a:ext uri="{FF2B5EF4-FFF2-40B4-BE49-F238E27FC236}">
                <a16:creationId xmlns:a16="http://schemas.microsoft.com/office/drawing/2014/main" id="{BC633818-5C41-42C4-A03A-37B8E8AAFAFC}"/>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12191999" cy="254000"/>
          </a:xfrm>
          <a:prstGeom prst="rect">
            <a:avLst/>
          </a:prstGeom>
        </p:spPr>
      </p:pic>
    </p:spTree>
    <p:extLst>
      <p:ext uri="{BB962C8B-B14F-4D97-AF65-F5344CB8AC3E}">
        <p14:creationId xmlns:p14="http://schemas.microsoft.com/office/powerpoint/2010/main" val="13344493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p:cSld name="Light Metric">
    <p:bg>
      <p:bgPr>
        <a:solidFill>
          <a:schemeClr val="bg2"/>
        </a:solidFill>
        <a:effectLst/>
      </p:bgPr>
    </p:bg>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628BFC84-DAB3-43B6-9E37-69DF65F2BB4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096000" y="0"/>
            <a:ext cx="6095999" cy="6857998"/>
          </a:xfrm>
          <a:prstGeom prst="rect">
            <a:avLst/>
          </a:prstGeom>
          <a:blipFill>
            <a:blip r:embed="rId3"/>
            <a:tile tx="0" ty="0" sx="100000" sy="100000" flip="none" algn="tl"/>
          </a:blipFill>
        </p:spPr>
      </p:pic>
      <p:sp>
        <p:nvSpPr>
          <p:cNvPr id="9" name="Text Placeholder 10">
            <a:extLst>
              <a:ext uri="{FF2B5EF4-FFF2-40B4-BE49-F238E27FC236}">
                <a16:creationId xmlns:a16="http://schemas.microsoft.com/office/drawing/2014/main" id="{6D46810D-06AF-8048-A8FC-EB9C64BA9823}"/>
              </a:ext>
            </a:extLst>
          </p:cNvPr>
          <p:cNvSpPr>
            <a:spLocks noGrp="1"/>
          </p:cNvSpPr>
          <p:nvPr>
            <p:ph type="body" sz="quarter" idx="11" hasCustomPrompt="1"/>
          </p:nvPr>
        </p:nvSpPr>
        <p:spPr>
          <a:xfrm>
            <a:off x="761286" y="2275167"/>
            <a:ext cx="1906500" cy="914400"/>
          </a:xfrm>
        </p:spPr>
        <p:txBody>
          <a:bodyPr lIns="0" rIns="0">
            <a:noAutofit/>
          </a:bodyPr>
          <a:lstStyle>
            <a:lvl1pPr marL="0" indent="0">
              <a:buNone/>
              <a:defRPr sz="6000" b="0">
                <a:solidFill>
                  <a:schemeClr val="accent2">
                    <a:lumMod val="50000"/>
                  </a:schemeClr>
                </a:solidFill>
                <a:latin typeface="Georgia" panose="02040502050405020303" pitchFamily="18" charset="0"/>
              </a:defRPr>
            </a:lvl1pPr>
          </a:lstStyle>
          <a:p>
            <a:pPr lvl="0"/>
            <a:r>
              <a:rPr lang="en-US" dirty="0"/>
              <a:t>XX%</a:t>
            </a:r>
          </a:p>
        </p:txBody>
      </p:sp>
      <p:sp>
        <p:nvSpPr>
          <p:cNvPr id="13" name="Text Placeholder 15">
            <a:extLst>
              <a:ext uri="{FF2B5EF4-FFF2-40B4-BE49-F238E27FC236}">
                <a16:creationId xmlns:a16="http://schemas.microsoft.com/office/drawing/2014/main" id="{4354AFA5-AF57-6040-82D7-328298E6DAEA}"/>
              </a:ext>
            </a:extLst>
          </p:cNvPr>
          <p:cNvSpPr>
            <a:spLocks noGrp="1"/>
          </p:cNvSpPr>
          <p:nvPr>
            <p:ph type="body" sz="quarter" idx="13" hasCustomPrompt="1"/>
          </p:nvPr>
        </p:nvSpPr>
        <p:spPr>
          <a:xfrm>
            <a:off x="761286" y="3231646"/>
            <a:ext cx="4371153" cy="914400"/>
          </a:xfrm>
        </p:spPr>
        <p:txBody>
          <a:bodyPr lIns="0" rIns="0">
            <a:noAutofit/>
          </a:bodyPr>
          <a:lstStyle>
            <a:lvl1pPr marL="0" indent="0">
              <a:lnSpc>
                <a:spcPct val="100000"/>
              </a:lnSpc>
              <a:buNone/>
              <a:defRPr sz="1800" b="0" i="0">
                <a:solidFill>
                  <a:srgbClr val="4A362B"/>
                </a:solidFill>
                <a:latin typeface="Oracle Sans" panose="020B0503020204020204" pitchFamily="34" charset="0"/>
                <a:cs typeface="Oracle Sans" panose="020B0503020204020204" pitchFamily="34" charset="0"/>
              </a:defRPr>
            </a:lvl1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a:t>
            </a:r>
          </a:p>
        </p:txBody>
      </p:sp>
      <p:pic>
        <p:nvPicPr>
          <p:cNvPr id="11" name="Picture 10">
            <a:extLst>
              <a:ext uri="{FF2B5EF4-FFF2-40B4-BE49-F238E27FC236}">
                <a16:creationId xmlns:a16="http://schemas.microsoft.com/office/drawing/2014/main" id="{0AC950DD-10EF-0A45-A8E3-722970360497}"/>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193379" y="6356350"/>
            <a:ext cx="502920" cy="502920"/>
          </a:xfrm>
          <a:prstGeom prst="rect">
            <a:avLst/>
          </a:prstGeom>
        </p:spPr>
      </p:pic>
      <p:pic>
        <p:nvPicPr>
          <p:cNvPr id="15" name="Picture 14">
            <a:extLst>
              <a:ext uri="{FF2B5EF4-FFF2-40B4-BE49-F238E27FC236}">
                <a16:creationId xmlns:a16="http://schemas.microsoft.com/office/drawing/2014/main" id="{D91FE245-7D30-408F-9744-FB50E959782D}"/>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193379" y="6356350"/>
            <a:ext cx="502920" cy="502920"/>
          </a:xfrm>
          <a:prstGeom prst="rect">
            <a:avLst/>
          </a:prstGeom>
        </p:spPr>
      </p:pic>
      <p:pic>
        <p:nvPicPr>
          <p:cNvPr id="17" name="Picture 16">
            <a:extLst>
              <a:ext uri="{FF2B5EF4-FFF2-40B4-BE49-F238E27FC236}">
                <a16:creationId xmlns:a16="http://schemas.microsoft.com/office/drawing/2014/main" id="{DF4462B1-8C55-46C9-AA88-8AF4F0245239}"/>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1193379" y="6356350"/>
            <a:ext cx="502920" cy="502920"/>
          </a:xfrm>
          <a:prstGeom prst="rect">
            <a:avLst/>
          </a:prstGeom>
        </p:spPr>
      </p:pic>
      <p:sp>
        <p:nvSpPr>
          <p:cNvPr id="4" name="Footer Placeholder 3">
            <a:extLst>
              <a:ext uri="{FF2B5EF4-FFF2-40B4-BE49-F238E27FC236}">
                <a16:creationId xmlns:a16="http://schemas.microsoft.com/office/drawing/2014/main" id="{4E44EDC2-565A-4C31-9968-94570DE75964}"/>
              </a:ext>
            </a:extLst>
          </p:cNvPr>
          <p:cNvSpPr>
            <a:spLocks noGrp="1"/>
          </p:cNvSpPr>
          <p:nvPr>
            <p:ph type="ftr" sz="quarter" idx="14"/>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8B8580"/>
                </a:solidFill>
                <a:effectLst/>
                <a:uLnTx/>
                <a:uFillTx/>
                <a:latin typeface="Oracle Sans"/>
                <a:ea typeface="+mn-ea"/>
                <a:cs typeface="+mn-cs"/>
              </a:rPr>
              <a:t>Confidential – © 2019 Oracle Internal/Restricted/Highly Restricted </a:t>
            </a:r>
          </a:p>
        </p:txBody>
      </p:sp>
      <p:sp>
        <p:nvSpPr>
          <p:cNvPr id="5" name="Slide Number Placeholder 4">
            <a:extLst>
              <a:ext uri="{FF2B5EF4-FFF2-40B4-BE49-F238E27FC236}">
                <a16:creationId xmlns:a16="http://schemas.microsoft.com/office/drawing/2014/main" id="{0BE80FE2-D0A6-4E42-9C9C-BF0216110A4C}"/>
              </a:ext>
            </a:extLst>
          </p:cNvPr>
          <p:cNvSpPr>
            <a:spLocks noGrp="1"/>
          </p:cNvSpPr>
          <p:nvPr>
            <p:ph type="sldNum" sz="quarter" idx="1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45D60D9-5372-5F40-9443-0F9AE5BDC3C8}" type="slidenum">
              <a:rPr kumimoji="0" lang="en-US" sz="1000" b="0" i="0" u="none" strike="noStrike" kern="1200" cap="none" spc="0" normalizeH="0" baseline="0" noProof="0" smtClean="0">
                <a:ln>
                  <a:noFill/>
                </a:ln>
                <a:solidFill>
                  <a:srgbClr val="8B8580"/>
                </a:solidFill>
                <a:effectLst/>
                <a:uLnTx/>
                <a:uFillTx/>
                <a:latin typeface="Oracle Sans"/>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rgbClr val="8B8580"/>
              </a:solidFill>
              <a:effectLst/>
              <a:uLnTx/>
              <a:uFillTx/>
              <a:latin typeface="Oracle Sans"/>
              <a:ea typeface="+mn-ea"/>
              <a:cs typeface="+mn-cs"/>
            </a:endParaRPr>
          </a:p>
        </p:txBody>
      </p:sp>
    </p:spTree>
    <p:extLst>
      <p:ext uri="{BB962C8B-B14F-4D97-AF65-F5344CB8AC3E}">
        <p14:creationId xmlns:p14="http://schemas.microsoft.com/office/powerpoint/2010/main" val="1682073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Light Thank you ">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87420513-9602-400D-825E-7A24CF567D6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096000" y="0"/>
            <a:ext cx="6096000" cy="6858000"/>
          </a:xfrm>
          <a:prstGeom prst="rect">
            <a:avLst/>
          </a:prstGeom>
        </p:spPr>
      </p:pic>
      <p:sp>
        <p:nvSpPr>
          <p:cNvPr id="19" name="Text Placeholder 26">
            <a:extLst>
              <a:ext uri="{FF2B5EF4-FFF2-40B4-BE49-F238E27FC236}">
                <a16:creationId xmlns:a16="http://schemas.microsoft.com/office/drawing/2014/main" id="{2AFE612B-3DB1-C64D-BD3B-51ECDB8CE46C}"/>
              </a:ext>
            </a:extLst>
          </p:cNvPr>
          <p:cNvSpPr>
            <a:spLocks noGrp="1"/>
          </p:cNvSpPr>
          <p:nvPr>
            <p:ph type="body" sz="quarter" idx="13" hasCustomPrompt="1"/>
          </p:nvPr>
        </p:nvSpPr>
        <p:spPr>
          <a:xfrm>
            <a:off x="768095" y="2346183"/>
            <a:ext cx="4257726" cy="2242890"/>
          </a:xfrm>
        </p:spPr>
        <p:txBody>
          <a:bodyPr lIns="0" anchor="ctr">
            <a:noAutofit/>
          </a:bodyPr>
          <a:lstStyle>
            <a:lvl1pPr marL="0" indent="0" algn="l" fontAlgn="t">
              <a:lnSpc>
                <a:spcPct val="100000"/>
              </a:lnSpc>
              <a:spcBef>
                <a:spcPts val="0"/>
              </a:spcBef>
              <a:buNone/>
              <a:defRPr sz="4000" b="0" i="0">
                <a:solidFill>
                  <a:srgbClr val="4E3629"/>
                </a:solidFill>
                <a:latin typeface="Georgia" panose="02040502050405020303" pitchFamily="18" charset="0"/>
                <a:cs typeface="Oracle Sans" panose="020B0503020204020204" pitchFamily="34" charset="0"/>
              </a:defRPr>
            </a:lvl1pPr>
          </a:lstStyle>
          <a:p>
            <a:pPr lvl="0"/>
            <a:r>
              <a:rPr lang="en-US" dirty="0"/>
              <a:t>Thank you</a:t>
            </a:r>
          </a:p>
        </p:txBody>
      </p:sp>
      <p:sp>
        <p:nvSpPr>
          <p:cNvPr id="20" name="Text Placeholder 26">
            <a:extLst>
              <a:ext uri="{FF2B5EF4-FFF2-40B4-BE49-F238E27FC236}">
                <a16:creationId xmlns:a16="http://schemas.microsoft.com/office/drawing/2014/main" id="{7F794D52-5437-F64A-97D5-34BE49EA9B32}"/>
              </a:ext>
            </a:extLst>
          </p:cNvPr>
          <p:cNvSpPr>
            <a:spLocks noGrp="1"/>
          </p:cNvSpPr>
          <p:nvPr>
            <p:ph type="body" sz="quarter" idx="14" hasCustomPrompt="1"/>
          </p:nvPr>
        </p:nvSpPr>
        <p:spPr>
          <a:xfrm>
            <a:off x="768095" y="5239646"/>
            <a:ext cx="4257726" cy="249346"/>
          </a:xfrm>
        </p:spPr>
        <p:txBody>
          <a:bodyPr lIns="0">
            <a:noAutofit/>
          </a:bodyPr>
          <a:lstStyle>
            <a:lvl1pPr marL="0" indent="0" algn="l" fontAlgn="t">
              <a:lnSpc>
                <a:spcPct val="100000"/>
              </a:lnSpc>
              <a:spcBef>
                <a:spcPts val="0"/>
              </a:spcBef>
              <a:buNone/>
              <a:defRPr sz="1400" b="1" i="0">
                <a:latin typeface="Oracle Sans" panose="020B0503020204020204" pitchFamily="34" charset="0"/>
                <a:cs typeface="Oracle Sans" panose="020B0503020204020204" pitchFamily="34" charset="0"/>
              </a:defRPr>
            </a:lvl1pPr>
          </a:lstStyle>
          <a:p>
            <a:pPr lvl="0"/>
            <a:r>
              <a:rPr lang="en-US" dirty="0"/>
              <a:t>Lorem ipsum</a:t>
            </a:r>
          </a:p>
        </p:txBody>
      </p:sp>
      <p:sp>
        <p:nvSpPr>
          <p:cNvPr id="21" name="Text Placeholder 26">
            <a:extLst>
              <a:ext uri="{FF2B5EF4-FFF2-40B4-BE49-F238E27FC236}">
                <a16:creationId xmlns:a16="http://schemas.microsoft.com/office/drawing/2014/main" id="{1975E737-A6D5-0E4E-AA04-5FECD0BE9683}"/>
              </a:ext>
            </a:extLst>
          </p:cNvPr>
          <p:cNvSpPr>
            <a:spLocks noGrp="1"/>
          </p:cNvSpPr>
          <p:nvPr>
            <p:ph type="body" sz="quarter" idx="12"/>
          </p:nvPr>
        </p:nvSpPr>
        <p:spPr>
          <a:xfrm>
            <a:off x="768095" y="5564669"/>
            <a:ext cx="4257726" cy="528567"/>
          </a:xfrm>
        </p:spPr>
        <p:txBody>
          <a:bodyPr lIns="0">
            <a:noAutofit/>
          </a:bodyPr>
          <a:lstStyle>
            <a:lvl1pPr marL="0" indent="0" algn="l" fontAlgn="t">
              <a:lnSpc>
                <a:spcPct val="100000"/>
              </a:lnSpc>
              <a:spcBef>
                <a:spcPts val="0"/>
              </a:spcBef>
              <a:buNone/>
              <a:defRPr sz="1400"/>
            </a:lvl1pPr>
          </a:lstStyle>
          <a:p>
            <a:pPr lvl="0"/>
            <a:r>
              <a:rPr lang="en-US"/>
              <a:t>Click to edit Master text styles</a:t>
            </a:r>
          </a:p>
        </p:txBody>
      </p:sp>
      <p:sp>
        <p:nvSpPr>
          <p:cNvPr id="22" name="Rectangle 21">
            <a:extLst>
              <a:ext uri="{FF2B5EF4-FFF2-40B4-BE49-F238E27FC236}">
                <a16:creationId xmlns:a16="http://schemas.microsoft.com/office/drawing/2014/main" id="{CECAD913-B3D1-D145-A54B-58496F5971A5}"/>
              </a:ext>
            </a:extLst>
          </p:cNvPr>
          <p:cNvSpPr/>
          <p:nvPr/>
        </p:nvSpPr>
        <p:spPr>
          <a:xfrm>
            <a:off x="768096" y="4829530"/>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CFBFA"/>
              </a:solidFill>
              <a:effectLst/>
              <a:uLnTx/>
              <a:uFillTx/>
              <a:latin typeface="Oracle Sans"/>
              <a:ea typeface="+mn-ea"/>
              <a:cs typeface="+mn-cs"/>
            </a:endParaRPr>
          </a:p>
        </p:txBody>
      </p:sp>
      <p:pic>
        <p:nvPicPr>
          <p:cNvPr id="12" name="Picture 11">
            <a:extLst>
              <a:ext uri="{FF2B5EF4-FFF2-40B4-BE49-F238E27FC236}">
                <a16:creationId xmlns:a16="http://schemas.microsoft.com/office/drawing/2014/main" id="{7A19D16B-DFD4-2344-906E-5A0F6B04D74C}"/>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193379" y="6356350"/>
            <a:ext cx="502920" cy="502920"/>
          </a:xfrm>
          <a:prstGeom prst="rect">
            <a:avLst/>
          </a:prstGeom>
        </p:spPr>
      </p:pic>
      <p:sp>
        <p:nvSpPr>
          <p:cNvPr id="15" name="Rectangle 14">
            <a:extLst>
              <a:ext uri="{FF2B5EF4-FFF2-40B4-BE49-F238E27FC236}">
                <a16:creationId xmlns:a16="http://schemas.microsoft.com/office/drawing/2014/main" id="{8C07A746-80ED-42C3-BACF-92289158E10A}"/>
              </a:ext>
            </a:extLst>
          </p:cNvPr>
          <p:cNvSpPr/>
          <p:nvPr/>
        </p:nvSpPr>
        <p:spPr>
          <a:xfrm>
            <a:off x="768096" y="4829530"/>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CFBFA"/>
              </a:solidFill>
              <a:effectLst/>
              <a:uLnTx/>
              <a:uFillTx/>
              <a:latin typeface="Oracle Sans"/>
              <a:ea typeface="+mn-ea"/>
              <a:cs typeface="+mn-cs"/>
            </a:endParaRPr>
          </a:p>
        </p:txBody>
      </p:sp>
      <p:pic>
        <p:nvPicPr>
          <p:cNvPr id="16" name="Picture 15">
            <a:extLst>
              <a:ext uri="{FF2B5EF4-FFF2-40B4-BE49-F238E27FC236}">
                <a16:creationId xmlns:a16="http://schemas.microsoft.com/office/drawing/2014/main" id="{01F4E939-025A-4570-A37B-809F63355B6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193379" y="6356350"/>
            <a:ext cx="502920" cy="502920"/>
          </a:xfrm>
          <a:prstGeom prst="rect">
            <a:avLst/>
          </a:prstGeom>
        </p:spPr>
      </p:pic>
      <p:sp>
        <p:nvSpPr>
          <p:cNvPr id="24" name="Rectangle 23">
            <a:extLst>
              <a:ext uri="{FF2B5EF4-FFF2-40B4-BE49-F238E27FC236}">
                <a16:creationId xmlns:a16="http://schemas.microsoft.com/office/drawing/2014/main" id="{2E775BD4-D10F-4E5A-A574-E12136985AC5}"/>
              </a:ext>
            </a:extLst>
          </p:cNvPr>
          <p:cNvSpPr/>
          <p:nvPr userDrawn="1"/>
        </p:nvSpPr>
        <p:spPr>
          <a:xfrm>
            <a:off x="768096" y="4829530"/>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CFBFA"/>
              </a:solidFill>
              <a:effectLst/>
              <a:uLnTx/>
              <a:uFillTx/>
              <a:latin typeface="Oracle Sans"/>
              <a:ea typeface="+mn-ea"/>
              <a:cs typeface="+mn-cs"/>
            </a:endParaRPr>
          </a:p>
        </p:txBody>
      </p:sp>
      <p:pic>
        <p:nvPicPr>
          <p:cNvPr id="25" name="Picture 24">
            <a:extLst>
              <a:ext uri="{FF2B5EF4-FFF2-40B4-BE49-F238E27FC236}">
                <a16:creationId xmlns:a16="http://schemas.microsoft.com/office/drawing/2014/main" id="{19191464-339C-4F1C-8686-02A5E3890066}"/>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93379" y="6356350"/>
            <a:ext cx="502920" cy="502920"/>
          </a:xfrm>
          <a:prstGeom prst="rect">
            <a:avLst/>
          </a:prstGeom>
        </p:spPr>
      </p:pic>
      <p:sp>
        <p:nvSpPr>
          <p:cNvPr id="4" name="Footer Placeholder 3">
            <a:extLst>
              <a:ext uri="{FF2B5EF4-FFF2-40B4-BE49-F238E27FC236}">
                <a16:creationId xmlns:a16="http://schemas.microsoft.com/office/drawing/2014/main" id="{5C4BBAF0-A351-4E69-BC1B-4BB5319DFBBC}"/>
              </a:ext>
            </a:extLst>
          </p:cNvPr>
          <p:cNvSpPr>
            <a:spLocks noGrp="1"/>
          </p:cNvSpPr>
          <p:nvPr>
            <p:ph type="ftr" sz="quarter" idx="15"/>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8B8580"/>
                </a:solidFill>
                <a:effectLst/>
                <a:uLnTx/>
                <a:uFillTx/>
                <a:latin typeface="Oracle Sans"/>
                <a:ea typeface="+mn-ea"/>
                <a:cs typeface="+mn-cs"/>
              </a:rPr>
              <a:t>Confidential – © 2019 Oracle Internal/Restricted/Highly Restricted </a:t>
            </a:r>
          </a:p>
        </p:txBody>
      </p:sp>
      <p:sp>
        <p:nvSpPr>
          <p:cNvPr id="5" name="Slide Number Placeholder 4">
            <a:extLst>
              <a:ext uri="{FF2B5EF4-FFF2-40B4-BE49-F238E27FC236}">
                <a16:creationId xmlns:a16="http://schemas.microsoft.com/office/drawing/2014/main" id="{68241512-97B3-4650-B3C3-1348E03CBF43}"/>
              </a:ext>
            </a:extLst>
          </p:cNvPr>
          <p:cNvSpPr>
            <a:spLocks noGrp="1"/>
          </p:cNvSpPr>
          <p:nvPr>
            <p:ph type="sldNum" sz="quarter" idx="16"/>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45D60D9-5372-5F40-9443-0F9AE5BDC3C8}" type="slidenum">
              <a:rPr kumimoji="0" lang="en-US" sz="1000" b="0" i="0" u="none" strike="noStrike" kern="1200" cap="none" spc="0" normalizeH="0" baseline="0" noProof="0" smtClean="0">
                <a:ln>
                  <a:noFill/>
                </a:ln>
                <a:solidFill>
                  <a:srgbClr val="8B8580"/>
                </a:solidFill>
                <a:effectLst/>
                <a:uLnTx/>
                <a:uFillTx/>
                <a:latin typeface="Oracle Sans"/>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rgbClr val="8B8580"/>
              </a:solidFill>
              <a:effectLst/>
              <a:uLnTx/>
              <a:uFillTx/>
              <a:latin typeface="Oracle Sans"/>
              <a:ea typeface="+mn-ea"/>
              <a:cs typeface="+mn-cs"/>
            </a:endParaRPr>
          </a:p>
        </p:txBody>
      </p:sp>
    </p:spTree>
    <p:extLst>
      <p:ext uri="{BB962C8B-B14F-4D97-AF65-F5344CB8AC3E}">
        <p14:creationId xmlns:p14="http://schemas.microsoft.com/office/powerpoint/2010/main" val="4094849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p:cSld name="Texture 01">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8" name="Picture 7">
            <a:extLst>
              <a:ext uri="{FF2B5EF4-FFF2-40B4-BE49-F238E27FC236}">
                <a16:creationId xmlns:a16="http://schemas.microsoft.com/office/drawing/2014/main" id="{829C47C7-B385-D249-B858-5315761319BB}"/>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193379" y="6356350"/>
            <a:ext cx="502920" cy="502920"/>
          </a:xfrm>
          <a:prstGeom prst="rect">
            <a:avLst/>
          </a:prstGeom>
        </p:spPr>
      </p:pic>
      <p:pic>
        <p:nvPicPr>
          <p:cNvPr id="11" name="Picture 10">
            <a:extLst>
              <a:ext uri="{FF2B5EF4-FFF2-40B4-BE49-F238E27FC236}">
                <a16:creationId xmlns:a16="http://schemas.microsoft.com/office/drawing/2014/main" id="{814BBEDB-D007-475D-83C8-2CFEDB26D80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193379" y="6356350"/>
            <a:ext cx="502920" cy="502920"/>
          </a:xfrm>
          <a:prstGeom prst="rect">
            <a:avLst/>
          </a:prstGeom>
        </p:spPr>
      </p:pic>
      <p:pic>
        <p:nvPicPr>
          <p:cNvPr id="13" name="Picture 12">
            <a:extLst>
              <a:ext uri="{FF2B5EF4-FFF2-40B4-BE49-F238E27FC236}">
                <a16:creationId xmlns:a16="http://schemas.microsoft.com/office/drawing/2014/main" id="{B0E5490C-3E01-4ADE-9C3A-C19D6E393FD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93379" y="6356350"/>
            <a:ext cx="502920" cy="502920"/>
          </a:xfrm>
          <a:prstGeom prst="rect">
            <a:avLst/>
          </a:prstGeom>
        </p:spPr>
      </p:pic>
    </p:spTree>
    <p:extLst>
      <p:ext uri="{BB962C8B-B14F-4D97-AF65-F5344CB8AC3E}">
        <p14:creationId xmlns:p14="http://schemas.microsoft.com/office/powerpoint/2010/main" val="247289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Texture 02">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8" name="Picture 7">
            <a:extLst>
              <a:ext uri="{FF2B5EF4-FFF2-40B4-BE49-F238E27FC236}">
                <a16:creationId xmlns:a16="http://schemas.microsoft.com/office/drawing/2014/main" id="{F264337D-C8B0-BF47-8A0E-52BCDDA79A5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193379" y="6356350"/>
            <a:ext cx="502920" cy="502920"/>
          </a:xfrm>
          <a:prstGeom prst="rect">
            <a:avLst/>
          </a:prstGeom>
        </p:spPr>
      </p:pic>
      <p:pic>
        <p:nvPicPr>
          <p:cNvPr id="11" name="Picture 10">
            <a:extLst>
              <a:ext uri="{FF2B5EF4-FFF2-40B4-BE49-F238E27FC236}">
                <a16:creationId xmlns:a16="http://schemas.microsoft.com/office/drawing/2014/main" id="{74E729D8-D2C7-465F-AC06-1DDD4825285A}"/>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193379" y="6356350"/>
            <a:ext cx="502920" cy="502920"/>
          </a:xfrm>
          <a:prstGeom prst="rect">
            <a:avLst/>
          </a:prstGeom>
        </p:spPr>
      </p:pic>
      <p:pic>
        <p:nvPicPr>
          <p:cNvPr id="13" name="Picture 12">
            <a:extLst>
              <a:ext uri="{FF2B5EF4-FFF2-40B4-BE49-F238E27FC236}">
                <a16:creationId xmlns:a16="http://schemas.microsoft.com/office/drawing/2014/main" id="{29FE951C-85D8-45CD-B9D1-A5D2520C9E1D}"/>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93379" y="6356350"/>
            <a:ext cx="502920" cy="502920"/>
          </a:xfrm>
          <a:prstGeom prst="rect">
            <a:avLst/>
          </a:prstGeom>
        </p:spPr>
      </p:pic>
    </p:spTree>
    <p:extLst>
      <p:ext uri="{BB962C8B-B14F-4D97-AF65-F5344CB8AC3E}">
        <p14:creationId xmlns:p14="http://schemas.microsoft.com/office/powerpoint/2010/main" val="2469325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Texture 0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35"/>
            <a:ext cx="12192000" cy="6858000"/>
          </a:xfrm>
          <a:prstGeom prst="rect">
            <a:avLst/>
          </a:prstGeom>
        </p:spPr>
      </p:pic>
      <p:pic>
        <p:nvPicPr>
          <p:cNvPr id="8" name="Picture 7">
            <a:extLst>
              <a:ext uri="{FF2B5EF4-FFF2-40B4-BE49-F238E27FC236}">
                <a16:creationId xmlns:a16="http://schemas.microsoft.com/office/drawing/2014/main" id="{B202A0DA-F8B9-A541-BD88-7B92139EE93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193379" y="6356350"/>
            <a:ext cx="502920" cy="502920"/>
          </a:xfrm>
          <a:prstGeom prst="rect">
            <a:avLst/>
          </a:prstGeom>
        </p:spPr>
      </p:pic>
      <p:pic>
        <p:nvPicPr>
          <p:cNvPr id="11" name="Picture 10">
            <a:extLst>
              <a:ext uri="{FF2B5EF4-FFF2-40B4-BE49-F238E27FC236}">
                <a16:creationId xmlns:a16="http://schemas.microsoft.com/office/drawing/2014/main" id="{9FE1C990-5FF8-42B1-AC3B-4BD7D41607B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193379" y="6356350"/>
            <a:ext cx="502920" cy="502920"/>
          </a:xfrm>
          <a:prstGeom prst="rect">
            <a:avLst/>
          </a:prstGeom>
        </p:spPr>
      </p:pic>
      <p:pic>
        <p:nvPicPr>
          <p:cNvPr id="13" name="Picture 12">
            <a:extLst>
              <a:ext uri="{FF2B5EF4-FFF2-40B4-BE49-F238E27FC236}">
                <a16:creationId xmlns:a16="http://schemas.microsoft.com/office/drawing/2014/main" id="{6492418A-D437-4C81-8DA2-A19297E6F3E3}"/>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93379" y="6356350"/>
            <a:ext cx="502920" cy="502920"/>
          </a:xfrm>
          <a:prstGeom prst="rect">
            <a:avLst/>
          </a:prstGeom>
        </p:spPr>
      </p:pic>
    </p:spTree>
    <p:extLst>
      <p:ext uri="{BB962C8B-B14F-4D97-AF65-F5344CB8AC3E}">
        <p14:creationId xmlns:p14="http://schemas.microsoft.com/office/powerpoint/2010/main" val="2034588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Texture 04">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35"/>
            <a:ext cx="12192000" cy="6858000"/>
          </a:xfrm>
          <a:prstGeom prst="rect">
            <a:avLst/>
          </a:prstGeom>
        </p:spPr>
      </p:pic>
      <p:pic>
        <p:nvPicPr>
          <p:cNvPr id="8" name="Picture 7">
            <a:extLst>
              <a:ext uri="{FF2B5EF4-FFF2-40B4-BE49-F238E27FC236}">
                <a16:creationId xmlns:a16="http://schemas.microsoft.com/office/drawing/2014/main" id="{CD543BC3-6EEF-054A-9CC4-5A60BFEEBFD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193379" y="6356350"/>
            <a:ext cx="502920" cy="502920"/>
          </a:xfrm>
          <a:prstGeom prst="rect">
            <a:avLst/>
          </a:prstGeom>
        </p:spPr>
      </p:pic>
      <p:pic>
        <p:nvPicPr>
          <p:cNvPr id="11" name="Picture 10">
            <a:extLst>
              <a:ext uri="{FF2B5EF4-FFF2-40B4-BE49-F238E27FC236}">
                <a16:creationId xmlns:a16="http://schemas.microsoft.com/office/drawing/2014/main" id="{FB9ADE6C-F7B5-4341-A401-09851ACD775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193379" y="6356350"/>
            <a:ext cx="502920" cy="502920"/>
          </a:xfrm>
          <a:prstGeom prst="rect">
            <a:avLst/>
          </a:prstGeom>
        </p:spPr>
      </p:pic>
      <p:pic>
        <p:nvPicPr>
          <p:cNvPr id="13" name="Picture 12">
            <a:extLst>
              <a:ext uri="{FF2B5EF4-FFF2-40B4-BE49-F238E27FC236}">
                <a16:creationId xmlns:a16="http://schemas.microsoft.com/office/drawing/2014/main" id="{FCC5CECD-9B7E-4437-ACE4-1D7922929EE1}"/>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93379" y="6356350"/>
            <a:ext cx="502920" cy="502920"/>
          </a:xfrm>
          <a:prstGeom prst="rect">
            <a:avLst/>
          </a:prstGeom>
        </p:spPr>
      </p:pic>
    </p:spTree>
    <p:extLst>
      <p:ext uri="{BB962C8B-B14F-4D97-AF65-F5344CB8AC3E}">
        <p14:creationId xmlns:p14="http://schemas.microsoft.com/office/powerpoint/2010/main" val="264856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p:cSld name="Texture 05">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8" name="Picture 7">
            <a:extLst>
              <a:ext uri="{FF2B5EF4-FFF2-40B4-BE49-F238E27FC236}">
                <a16:creationId xmlns:a16="http://schemas.microsoft.com/office/drawing/2014/main" id="{60ADF097-866B-314A-ADD8-32C56332CD6B}"/>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193379" y="6356350"/>
            <a:ext cx="502920" cy="502920"/>
          </a:xfrm>
          <a:prstGeom prst="rect">
            <a:avLst/>
          </a:prstGeom>
        </p:spPr>
      </p:pic>
      <p:pic>
        <p:nvPicPr>
          <p:cNvPr id="11" name="Picture 10">
            <a:extLst>
              <a:ext uri="{FF2B5EF4-FFF2-40B4-BE49-F238E27FC236}">
                <a16:creationId xmlns:a16="http://schemas.microsoft.com/office/drawing/2014/main" id="{56E335BD-8741-45BF-83AB-4CB7C3BEBD4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193379" y="6356350"/>
            <a:ext cx="502920" cy="502920"/>
          </a:xfrm>
          <a:prstGeom prst="rect">
            <a:avLst/>
          </a:prstGeom>
        </p:spPr>
      </p:pic>
      <p:pic>
        <p:nvPicPr>
          <p:cNvPr id="13" name="Picture 12">
            <a:extLst>
              <a:ext uri="{FF2B5EF4-FFF2-40B4-BE49-F238E27FC236}">
                <a16:creationId xmlns:a16="http://schemas.microsoft.com/office/drawing/2014/main" id="{7DC09056-B653-48E9-BB50-2822F035BBF1}"/>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93379" y="6356350"/>
            <a:ext cx="502920" cy="502920"/>
          </a:xfrm>
          <a:prstGeom prst="rect">
            <a:avLst/>
          </a:prstGeom>
        </p:spPr>
      </p:pic>
    </p:spTree>
    <p:extLst>
      <p:ext uri="{BB962C8B-B14F-4D97-AF65-F5344CB8AC3E}">
        <p14:creationId xmlns:p14="http://schemas.microsoft.com/office/powerpoint/2010/main" val="3585656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p:cSld name="2_Light Cover ">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TextBox 4"/>
          <p:cNvSpPr txBox="1"/>
          <p:nvPr userDrawn="1"/>
        </p:nvSpPr>
        <p:spPr>
          <a:xfrm>
            <a:off x="982134" y="2485812"/>
            <a:ext cx="7051040" cy="1510606"/>
          </a:xfrm>
          <a:prstGeom prst="rect">
            <a:avLst/>
          </a:prstGeom>
          <a:noFill/>
        </p:spPr>
        <p:txBody>
          <a:bodyPr wrap="square" rtlCol="0">
            <a:spAutoFit/>
          </a:bodyPr>
          <a:lstStyle/>
          <a:p>
            <a:pPr marL="0" marR="0" lvl="0" indent="0" algn="l" defTabSz="914400" rtl="0" eaLnBrk="1" fontAlgn="auto" latinLnBrk="0" hangingPunct="1">
              <a:lnSpc>
                <a:spcPct val="96000"/>
              </a:lnSpc>
              <a:spcBef>
                <a:spcPts val="0"/>
              </a:spcBef>
              <a:spcAft>
                <a:spcPts val="0"/>
              </a:spcAft>
              <a:buClrTx/>
              <a:buSzTx/>
              <a:buFontTx/>
              <a:buNone/>
              <a:tabLst/>
              <a:defRPr/>
            </a:pPr>
            <a:r>
              <a:rPr kumimoji="0" lang="en-CA" sz="3200" b="0" i="0" u="none" strike="noStrike" kern="1200" cap="none" spc="0" normalizeH="0" baseline="0" noProof="0" dirty="0">
                <a:ln>
                  <a:noFill/>
                </a:ln>
                <a:solidFill>
                  <a:srgbClr val="FCFBFA"/>
                </a:solidFill>
                <a:effectLst/>
                <a:uLnTx/>
                <a:uFillTx/>
                <a:latin typeface="Georgia"/>
                <a:ea typeface="+mn-ea"/>
                <a:cs typeface="+mn-cs"/>
              </a:rPr>
              <a:t>Our mission is to help people</a:t>
            </a:r>
          </a:p>
          <a:p>
            <a:pPr marL="0" marR="0" lvl="0" indent="0" algn="l" defTabSz="914400" rtl="0" eaLnBrk="1" fontAlgn="auto" latinLnBrk="0" hangingPunct="1">
              <a:lnSpc>
                <a:spcPct val="96000"/>
              </a:lnSpc>
              <a:spcBef>
                <a:spcPts val="0"/>
              </a:spcBef>
              <a:spcAft>
                <a:spcPts val="0"/>
              </a:spcAft>
              <a:buClrTx/>
              <a:buSzTx/>
              <a:buFontTx/>
              <a:buNone/>
              <a:tabLst/>
              <a:defRPr/>
            </a:pPr>
            <a:r>
              <a:rPr kumimoji="0" lang="en-CA" sz="3200" b="0" i="0" u="none" strike="noStrike" kern="1200" cap="none" spc="0" normalizeH="0" baseline="0" noProof="0" dirty="0">
                <a:ln>
                  <a:noFill/>
                </a:ln>
                <a:solidFill>
                  <a:srgbClr val="FCFBFA"/>
                </a:solidFill>
                <a:effectLst/>
                <a:uLnTx/>
                <a:uFillTx/>
                <a:latin typeface="Georgia"/>
                <a:ea typeface="+mn-ea"/>
                <a:cs typeface="+mn-cs"/>
              </a:rPr>
              <a:t>see data in new ways, discover</a:t>
            </a:r>
          </a:p>
          <a:p>
            <a:pPr marL="0" marR="0" lvl="0" indent="0" algn="l" defTabSz="914400" rtl="0" eaLnBrk="1" fontAlgn="auto" latinLnBrk="0" hangingPunct="1">
              <a:lnSpc>
                <a:spcPct val="96000"/>
              </a:lnSpc>
              <a:spcBef>
                <a:spcPts val="0"/>
              </a:spcBef>
              <a:spcAft>
                <a:spcPts val="0"/>
              </a:spcAft>
              <a:buClrTx/>
              <a:buSzTx/>
              <a:buFontTx/>
              <a:buNone/>
              <a:tabLst/>
              <a:defRPr/>
            </a:pPr>
            <a:r>
              <a:rPr kumimoji="0" lang="en-CA" sz="3200" b="0" i="0" u="none" strike="noStrike" kern="1200" cap="none" spc="0" normalizeH="0" baseline="0" noProof="0" dirty="0">
                <a:ln>
                  <a:noFill/>
                </a:ln>
                <a:solidFill>
                  <a:srgbClr val="FCFBFA"/>
                </a:solidFill>
                <a:effectLst/>
                <a:uLnTx/>
                <a:uFillTx/>
                <a:latin typeface="Georgia"/>
                <a:ea typeface="+mn-ea"/>
                <a:cs typeface="+mn-cs"/>
              </a:rPr>
              <a:t>insights, unlock endless possibilities.</a:t>
            </a:r>
          </a:p>
        </p:txBody>
      </p:sp>
    </p:spTree>
    <p:extLst>
      <p:ext uri="{BB962C8B-B14F-4D97-AF65-F5344CB8AC3E}">
        <p14:creationId xmlns:p14="http://schemas.microsoft.com/office/powerpoint/2010/main" val="2303783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Light Title slide with picture border">
    <p:spTree>
      <p:nvGrpSpPr>
        <p:cNvPr id="1" name=""/>
        <p:cNvGrpSpPr/>
        <p:nvPr/>
      </p:nvGrpSpPr>
      <p:grpSpPr>
        <a:xfrm>
          <a:off x="0" y="0"/>
          <a:ext cx="0" cy="0"/>
          <a:chOff x="0" y="0"/>
          <a:chExt cx="0" cy="0"/>
        </a:xfrm>
      </p:grpSpPr>
      <p:pic>
        <p:nvPicPr>
          <p:cNvPr id="15" name="Picture 1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3" name="Rectangle 22">
            <a:extLst>
              <a:ext uri="{FF2B5EF4-FFF2-40B4-BE49-F238E27FC236}">
                <a16:creationId xmlns:a16="http://schemas.microsoft.com/office/drawing/2014/main" id="{0EFB8DEF-52CD-4EA8-A312-1477D22A449A}"/>
              </a:ext>
            </a:extLst>
          </p:cNvPr>
          <p:cNvSpPr/>
          <p:nvPr userDrawn="1"/>
        </p:nvSpPr>
        <p:spPr>
          <a:xfrm>
            <a:off x="722371" y="589144"/>
            <a:ext cx="10747258" cy="5682253"/>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CFBFA"/>
              </a:solidFill>
              <a:effectLst/>
              <a:uLnTx/>
              <a:uFillTx/>
              <a:latin typeface="Oracle Sans"/>
              <a:ea typeface="+mn-ea"/>
              <a:cs typeface="+mn-cs"/>
            </a:endParaRPr>
          </a:p>
        </p:txBody>
      </p:sp>
      <p:pic>
        <p:nvPicPr>
          <p:cNvPr id="17" name="Graphic 16">
            <a:extLst>
              <a:ext uri="{FF2B5EF4-FFF2-40B4-BE49-F238E27FC236}">
                <a16:creationId xmlns:a16="http://schemas.microsoft.com/office/drawing/2014/main" id="{9840B289-DD9F-42D1-BB13-0675E99B75B9}"/>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64836" y="1047072"/>
            <a:ext cx="1325468" cy="174051"/>
          </a:xfrm>
          <a:prstGeom prst="rect">
            <a:avLst/>
          </a:prstGeom>
        </p:spPr>
      </p:pic>
      <p:sp>
        <p:nvSpPr>
          <p:cNvPr id="33" name="Text Placeholder 9">
            <a:extLst>
              <a:ext uri="{FF2B5EF4-FFF2-40B4-BE49-F238E27FC236}">
                <a16:creationId xmlns:a16="http://schemas.microsoft.com/office/drawing/2014/main" id="{C08E0869-9921-1B40-A001-9F36EFAFD21B}"/>
              </a:ext>
            </a:extLst>
          </p:cNvPr>
          <p:cNvSpPr>
            <a:spLocks noGrp="1"/>
          </p:cNvSpPr>
          <p:nvPr userDrawn="1">
            <p:ph type="body" sz="quarter" idx="13" hasCustomPrompt="1"/>
          </p:nvPr>
        </p:nvSpPr>
        <p:spPr>
          <a:xfrm>
            <a:off x="1053612" y="3892527"/>
            <a:ext cx="2994606" cy="682830"/>
          </a:xfrm>
        </p:spPr>
        <p:txBody>
          <a:bodyPr lIns="0" rIns="0">
            <a:noAutofit/>
          </a:bodyPr>
          <a:lstStyle>
            <a:lvl1pPr marL="0" indent="0">
              <a:lnSpc>
                <a:spcPts val="1400"/>
              </a:lnSpc>
              <a:buFont typeface="+mj-lt"/>
              <a:buNone/>
              <a:defRPr sz="1600" b="0" i="0">
                <a:solidFill>
                  <a:schemeClr val="accent2">
                    <a:lumMod val="50000"/>
                  </a:schemeClr>
                </a:solidFill>
                <a:latin typeface="Oracle Sans" panose="020B0503020204020204" pitchFamily="34" charset="0"/>
                <a:cs typeface="Oracle Sans" panose="020B0503020204020204" pitchFamily="34" charset="0"/>
              </a:defRPr>
            </a:lvl1pPr>
            <a:lvl5pPr>
              <a:defRPr/>
            </a:lvl5pPr>
          </a:lstStyle>
          <a:p>
            <a:pPr lvl="0"/>
            <a:r>
              <a:rPr lang="en-US" dirty="0"/>
              <a:t>Click to add presenter’s name, title, division/business unit/organization and date</a:t>
            </a:r>
          </a:p>
          <a:p>
            <a:pPr lvl="0"/>
            <a:endParaRPr lang="en-US" dirty="0"/>
          </a:p>
        </p:txBody>
      </p:sp>
      <p:sp>
        <p:nvSpPr>
          <p:cNvPr id="34" name="Title 10">
            <a:extLst>
              <a:ext uri="{FF2B5EF4-FFF2-40B4-BE49-F238E27FC236}">
                <a16:creationId xmlns:a16="http://schemas.microsoft.com/office/drawing/2014/main" id="{10C122FE-A35D-4D48-9A96-B6651F81A0F0}"/>
              </a:ext>
            </a:extLst>
          </p:cNvPr>
          <p:cNvSpPr>
            <a:spLocks noGrp="1"/>
          </p:cNvSpPr>
          <p:nvPr userDrawn="1">
            <p:ph type="title"/>
          </p:nvPr>
        </p:nvSpPr>
        <p:spPr>
          <a:xfrm>
            <a:off x="1050568" y="2268194"/>
            <a:ext cx="10076344" cy="909981"/>
          </a:xfrm>
        </p:spPr>
        <p:txBody>
          <a:bodyPr/>
          <a:lstStyle/>
          <a:p>
            <a:r>
              <a:rPr lang="en-US"/>
              <a:t>Click to edit Master title style</a:t>
            </a:r>
            <a:endParaRPr lang="en-US" dirty="0"/>
          </a:p>
        </p:txBody>
      </p:sp>
      <p:sp>
        <p:nvSpPr>
          <p:cNvPr id="35" name="Text Placeholder 10">
            <a:extLst>
              <a:ext uri="{FF2B5EF4-FFF2-40B4-BE49-F238E27FC236}">
                <a16:creationId xmlns:a16="http://schemas.microsoft.com/office/drawing/2014/main" id="{A6301C15-7797-A94F-B73F-2D2FFD904608}"/>
              </a:ext>
            </a:extLst>
          </p:cNvPr>
          <p:cNvSpPr>
            <a:spLocks noGrp="1"/>
          </p:cNvSpPr>
          <p:nvPr userDrawn="1">
            <p:ph type="body" sz="quarter" idx="15" hasCustomPrompt="1"/>
          </p:nvPr>
        </p:nvSpPr>
        <p:spPr>
          <a:xfrm>
            <a:off x="1050568" y="3214300"/>
            <a:ext cx="10076344" cy="416073"/>
          </a:xfrm>
        </p:spPr>
        <p:txBody>
          <a:bodyPr wrap="none" lIns="0">
            <a:noAutofit/>
          </a:bodyPr>
          <a:lstStyle>
            <a:lvl1pPr marL="0" indent="0">
              <a:spcBef>
                <a:spcPts val="0"/>
              </a:spcBef>
              <a:buNone/>
              <a:defRPr sz="2400" b="1" i="0">
                <a:latin typeface="Oracle Sans" panose="020B0503020204020204" pitchFamily="34" charset="0"/>
                <a:cs typeface="Oracle Sans" panose="020B0503020204020204" pitchFamily="34" charset="0"/>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dirty="0"/>
              <a:t>Click to add subtitle</a:t>
            </a:r>
          </a:p>
        </p:txBody>
      </p:sp>
      <p:pic>
        <p:nvPicPr>
          <p:cNvPr id="10" name="Picture 9">
            <a:extLst>
              <a:ext uri="{FF2B5EF4-FFF2-40B4-BE49-F238E27FC236}">
                <a16:creationId xmlns:a16="http://schemas.microsoft.com/office/drawing/2014/main" id="{A03E5790-E5CB-1347-9573-FD40FA99C9A1}"/>
              </a:ext>
            </a:extLst>
          </p:cNvPr>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11193379" y="6356350"/>
            <a:ext cx="502920" cy="502920"/>
          </a:xfrm>
          <a:prstGeom prst="rect">
            <a:avLst/>
          </a:prstGeom>
        </p:spPr>
      </p:pic>
      <p:pic>
        <p:nvPicPr>
          <p:cNvPr id="14" name="Graphic 13">
            <a:extLst>
              <a:ext uri="{FF2B5EF4-FFF2-40B4-BE49-F238E27FC236}">
                <a16:creationId xmlns:a16="http://schemas.microsoft.com/office/drawing/2014/main" id="{E6E079A5-C894-499D-AA46-1E250CA0C434}"/>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64836" y="1047072"/>
            <a:ext cx="1325468" cy="174051"/>
          </a:xfrm>
          <a:prstGeom prst="rect">
            <a:avLst/>
          </a:prstGeom>
        </p:spPr>
      </p:pic>
      <p:pic>
        <p:nvPicPr>
          <p:cNvPr id="16" name="Picture 15">
            <a:extLst>
              <a:ext uri="{FF2B5EF4-FFF2-40B4-BE49-F238E27FC236}">
                <a16:creationId xmlns:a16="http://schemas.microsoft.com/office/drawing/2014/main" id="{425C6605-02C0-44F6-AA7F-126AF0A61B6A}"/>
              </a:ext>
            </a:extLst>
          </p:cNvPr>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11193379" y="6356350"/>
            <a:ext cx="502920" cy="502920"/>
          </a:xfrm>
          <a:prstGeom prst="rect">
            <a:avLst/>
          </a:prstGeom>
        </p:spPr>
      </p:pic>
      <p:pic>
        <p:nvPicPr>
          <p:cNvPr id="19" name="Graphic 18">
            <a:extLst>
              <a:ext uri="{FF2B5EF4-FFF2-40B4-BE49-F238E27FC236}">
                <a16:creationId xmlns:a16="http://schemas.microsoft.com/office/drawing/2014/main" id="{83F2A6E7-2B7E-4FAD-8600-62DF0A8D7DE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64836" y="1047072"/>
            <a:ext cx="1325468" cy="174051"/>
          </a:xfrm>
          <a:prstGeom prst="rect">
            <a:avLst/>
          </a:prstGeom>
        </p:spPr>
      </p:pic>
      <p:pic>
        <p:nvPicPr>
          <p:cNvPr id="20" name="Picture 19">
            <a:extLst>
              <a:ext uri="{FF2B5EF4-FFF2-40B4-BE49-F238E27FC236}">
                <a16:creationId xmlns:a16="http://schemas.microsoft.com/office/drawing/2014/main" id="{49D15D48-802F-41AA-B348-EF91D8DBFE0C}"/>
              </a:ext>
            </a:extLst>
          </p:cNvPr>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11193379" y="6356350"/>
            <a:ext cx="502920" cy="502920"/>
          </a:xfrm>
          <a:prstGeom prst="rect">
            <a:avLst/>
          </a:prstGeom>
        </p:spPr>
      </p:pic>
      <p:pic>
        <p:nvPicPr>
          <p:cNvPr id="2" name="Picture 1"/>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064836" y="5161962"/>
            <a:ext cx="1374318" cy="859812"/>
          </a:xfrm>
          <a:prstGeom prst="rect">
            <a:avLst/>
          </a:prstGeom>
        </p:spPr>
      </p:pic>
      <p:pic>
        <p:nvPicPr>
          <p:cNvPr id="18" name="Picture 17"/>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4232413" y="3420510"/>
            <a:ext cx="7239000" cy="2733675"/>
          </a:xfrm>
          <a:prstGeom prst="rect">
            <a:avLst/>
          </a:prstGeom>
        </p:spPr>
      </p:pic>
    </p:spTree>
    <p:extLst>
      <p:ext uri="{BB962C8B-B14F-4D97-AF65-F5344CB8AC3E}">
        <p14:creationId xmlns:p14="http://schemas.microsoft.com/office/powerpoint/2010/main" val="2012002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Light Title slide">
    <p:spTree>
      <p:nvGrpSpPr>
        <p:cNvPr id="1" name=""/>
        <p:cNvGrpSpPr/>
        <p:nvPr/>
      </p:nvGrpSpPr>
      <p:grpSpPr>
        <a:xfrm>
          <a:off x="0" y="0"/>
          <a:ext cx="0" cy="0"/>
          <a:chOff x="0" y="0"/>
          <a:chExt cx="0" cy="0"/>
        </a:xfrm>
      </p:grpSpPr>
      <p:pic>
        <p:nvPicPr>
          <p:cNvPr id="13" name="Picture 12" descr="A picture containing music, black&#10;&#10;Description automatically generated">
            <a:extLst>
              <a:ext uri="{FF2B5EF4-FFF2-40B4-BE49-F238E27FC236}">
                <a16:creationId xmlns:a16="http://schemas.microsoft.com/office/drawing/2014/main" id="{1DB4A463-D340-944F-9609-68DBCA3E879D}"/>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35293"/>
          <a:stretch/>
        </p:blipFill>
        <p:spPr>
          <a:xfrm>
            <a:off x="9334" y="1125489"/>
            <a:ext cx="2864667" cy="1649788"/>
          </a:xfrm>
          <a:prstGeom prst="rect">
            <a:avLst/>
          </a:prstGeom>
        </p:spPr>
      </p:pic>
      <p:sp>
        <p:nvSpPr>
          <p:cNvPr id="33" name="Text Placeholder 9">
            <a:extLst>
              <a:ext uri="{FF2B5EF4-FFF2-40B4-BE49-F238E27FC236}">
                <a16:creationId xmlns:a16="http://schemas.microsoft.com/office/drawing/2014/main" id="{C08E0869-9921-1B40-A001-9F36EFAFD21B}"/>
              </a:ext>
            </a:extLst>
          </p:cNvPr>
          <p:cNvSpPr>
            <a:spLocks noGrp="1"/>
          </p:cNvSpPr>
          <p:nvPr>
            <p:ph type="body" sz="quarter" idx="13" hasCustomPrompt="1"/>
          </p:nvPr>
        </p:nvSpPr>
        <p:spPr>
          <a:xfrm>
            <a:off x="1053611" y="3892527"/>
            <a:ext cx="10073301" cy="817620"/>
          </a:xfrm>
        </p:spPr>
        <p:txBody>
          <a:bodyPr lIns="0" rIns="0">
            <a:noAutofit/>
          </a:bodyPr>
          <a:lstStyle>
            <a:lvl1pPr marL="0" indent="0">
              <a:lnSpc>
                <a:spcPts val="1400"/>
              </a:lnSpc>
              <a:buFont typeface="+mj-lt"/>
              <a:buNone/>
              <a:defRPr lang="en-US" sz="1600" b="0" i="0" kern="1200" dirty="0">
                <a:solidFill>
                  <a:schemeClr val="accent2">
                    <a:lumMod val="50000"/>
                  </a:schemeClr>
                </a:solidFill>
                <a:latin typeface="Oracle Sans" panose="020B0503020204020204" pitchFamily="34" charset="0"/>
                <a:ea typeface="+mn-ea"/>
                <a:cs typeface="Oracle Sans" panose="020B0503020204020204" pitchFamily="34" charset="0"/>
              </a:defRPr>
            </a:lvl1pPr>
            <a:lvl5pPr>
              <a:defRPr/>
            </a:lvl5pPr>
          </a:lstStyle>
          <a:p>
            <a:pPr lvl="0"/>
            <a:r>
              <a:rPr lang="en-US" dirty="0"/>
              <a:t>Click to add presenter’s name, title, division/business unit/organization and date</a:t>
            </a:r>
          </a:p>
          <a:p>
            <a:pPr lvl="0"/>
            <a:endParaRPr lang="en-US" dirty="0"/>
          </a:p>
        </p:txBody>
      </p:sp>
      <p:sp>
        <p:nvSpPr>
          <p:cNvPr id="34" name="Title 10">
            <a:extLst>
              <a:ext uri="{FF2B5EF4-FFF2-40B4-BE49-F238E27FC236}">
                <a16:creationId xmlns:a16="http://schemas.microsoft.com/office/drawing/2014/main" id="{10C122FE-A35D-4D48-9A96-B6651F81A0F0}"/>
              </a:ext>
            </a:extLst>
          </p:cNvPr>
          <p:cNvSpPr>
            <a:spLocks noGrp="1"/>
          </p:cNvSpPr>
          <p:nvPr>
            <p:ph type="title"/>
          </p:nvPr>
        </p:nvSpPr>
        <p:spPr>
          <a:xfrm>
            <a:off x="1050568" y="2268194"/>
            <a:ext cx="10076344" cy="909981"/>
          </a:xfrm>
        </p:spPr>
        <p:txBody>
          <a:bodyPr/>
          <a:lstStyle/>
          <a:p>
            <a:r>
              <a:rPr lang="en-US"/>
              <a:t>Click to edit Master title style</a:t>
            </a:r>
            <a:endParaRPr lang="en-US" dirty="0"/>
          </a:p>
        </p:txBody>
      </p:sp>
      <p:sp>
        <p:nvSpPr>
          <p:cNvPr id="35" name="Text Placeholder 10">
            <a:extLst>
              <a:ext uri="{FF2B5EF4-FFF2-40B4-BE49-F238E27FC236}">
                <a16:creationId xmlns:a16="http://schemas.microsoft.com/office/drawing/2014/main" id="{A6301C15-7797-A94F-B73F-2D2FFD904608}"/>
              </a:ext>
            </a:extLst>
          </p:cNvPr>
          <p:cNvSpPr>
            <a:spLocks noGrp="1"/>
          </p:cNvSpPr>
          <p:nvPr>
            <p:ph type="body" sz="quarter" idx="15" hasCustomPrompt="1"/>
          </p:nvPr>
        </p:nvSpPr>
        <p:spPr>
          <a:xfrm>
            <a:off x="1050568" y="3214300"/>
            <a:ext cx="10076344" cy="416073"/>
          </a:xfrm>
        </p:spPr>
        <p:txBody>
          <a:bodyPr wrap="none" lIns="0">
            <a:noAutofit/>
          </a:bodyPr>
          <a:lstStyle>
            <a:lvl1pPr marL="0" indent="0">
              <a:spcBef>
                <a:spcPts val="0"/>
              </a:spcBef>
              <a:buNone/>
              <a:defRPr sz="2400" b="1" i="0">
                <a:latin typeface="Oracle Sans" panose="020B0503020204020204" pitchFamily="34" charset="0"/>
                <a:cs typeface="Oracle Sans" panose="020B0503020204020204" pitchFamily="34" charset="0"/>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dirty="0"/>
              <a:t>Click to add subtitle</a:t>
            </a:r>
          </a:p>
        </p:txBody>
      </p:sp>
      <p:pic>
        <p:nvPicPr>
          <p:cNvPr id="11" name="Graphic 10">
            <a:extLst>
              <a:ext uri="{FF2B5EF4-FFF2-40B4-BE49-F238E27FC236}">
                <a16:creationId xmlns:a16="http://schemas.microsoft.com/office/drawing/2014/main" id="{0AFB15DC-5FE4-4DDC-A537-8AF313CC78D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64836" y="1047072"/>
            <a:ext cx="1325468" cy="174051"/>
          </a:xfrm>
          <a:prstGeom prst="rect">
            <a:avLst/>
          </a:prstGeom>
        </p:spPr>
      </p:pic>
      <p:pic>
        <p:nvPicPr>
          <p:cNvPr id="12" name="Picture 11">
            <a:extLst>
              <a:ext uri="{FF2B5EF4-FFF2-40B4-BE49-F238E27FC236}">
                <a16:creationId xmlns:a16="http://schemas.microsoft.com/office/drawing/2014/main" id="{AE0D0A08-14EC-6F42-B9D0-680043B19167}"/>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1193379" y="6356350"/>
            <a:ext cx="502920" cy="502920"/>
          </a:xfrm>
          <a:prstGeom prst="rect">
            <a:avLst/>
          </a:prstGeom>
        </p:spPr>
      </p:pic>
      <p:pic>
        <p:nvPicPr>
          <p:cNvPr id="16" name="Graphic 15">
            <a:extLst>
              <a:ext uri="{FF2B5EF4-FFF2-40B4-BE49-F238E27FC236}">
                <a16:creationId xmlns:a16="http://schemas.microsoft.com/office/drawing/2014/main" id="{839BA4CA-BAE5-4867-A4B4-93A865707EE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64836" y="1047072"/>
            <a:ext cx="1325468" cy="174051"/>
          </a:xfrm>
          <a:prstGeom prst="rect">
            <a:avLst/>
          </a:prstGeom>
        </p:spPr>
      </p:pic>
      <p:pic>
        <p:nvPicPr>
          <p:cNvPr id="17" name="Picture 16">
            <a:extLst>
              <a:ext uri="{FF2B5EF4-FFF2-40B4-BE49-F238E27FC236}">
                <a16:creationId xmlns:a16="http://schemas.microsoft.com/office/drawing/2014/main" id="{68D5C5FF-E761-435E-8D4E-2415E42060DE}"/>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1193379" y="6356350"/>
            <a:ext cx="502920" cy="502920"/>
          </a:xfrm>
          <a:prstGeom prst="rect">
            <a:avLst/>
          </a:prstGeom>
        </p:spPr>
      </p:pic>
      <p:pic>
        <p:nvPicPr>
          <p:cNvPr id="19" name="Graphic 18">
            <a:extLst>
              <a:ext uri="{FF2B5EF4-FFF2-40B4-BE49-F238E27FC236}">
                <a16:creationId xmlns:a16="http://schemas.microsoft.com/office/drawing/2014/main" id="{EAF3A74B-331E-4150-AE74-672C84F781A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64836" y="1047072"/>
            <a:ext cx="1325468" cy="174051"/>
          </a:xfrm>
          <a:prstGeom prst="rect">
            <a:avLst/>
          </a:prstGeom>
        </p:spPr>
      </p:pic>
      <p:pic>
        <p:nvPicPr>
          <p:cNvPr id="20" name="Picture 19">
            <a:extLst>
              <a:ext uri="{FF2B5EF4-FFF2-40B4-BE49-F238E27FC236}">
                <a16:creationId xmlns:a16="http://schemas.microsoft.com/office/drawing/2014/main" id="{0E5B455C-FF48-461E-8922-7F3D39E2AA81}"/>
              </a:ext>
            </a:extLst>
          </p:cNvPr>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11193379" y="6356350"/>
            <a:ext cx="502920" cy="502920"/>
          </a:xfrm>
          <a:prstGeom prst="rect">
            <a:avLst/>
          </a:prstGeom>
        </p:spPr>
      </p:pic>
      <p:pic>
        <p:nvPicPr>
          <p:cNvPr id="14" name="Picture 13"/>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064836" y="5747998"/>
            <a:ext cx="1374318" cy="859812"/>
          </a:xfrm>
          <a:prstGeom prst="rect">
            <a:avLst/>
          </a:prstGeom>
        </p:spPr>
      </p:pic>
    </p:spTree>
    <p:extLst>
      <p:ext uri="{BB962C8B-B14F-4D97-AF65-F5344CB8AC3E}">
        <p14:creationId xmlns:p14="http://schemas.microsoft.com/office/powerpoint/2010/main" val="43118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Light Title slide with border 2">
    <p:spTree>
      <p:nvGrpSpPr>
        <p:cNvPr id="1" name=""/>
        <p:cNvGrpSpPr/>
        <p:nvPr/>
      </p:nvGrpSpPr>
      <p:grpSpPr>
        <a:xfrm>
          <a:off x="0" y="0"/>
          <a:ext cx="0" cy="0"/>
          <a:chOff x="0" y="0"/>
          <a:chExt cx="0" cy="0"/>
        </a:xfrm>
      </p:grpSpPr>
      <p:pic>
        <p:nvPicPr>
          <p:cNvPr id="15" name="Picture 1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6" name="Rectangle 15">
            <a:extLst>
              <a:ext uri="{FF2B5EF4-FFF2-40B4-BE49-F238E27FC236}">
                <a16:creationId xmlns:a16="http://schemas.microsoft.com/office/drawing/2014/main" id="{0EFB8DEF-52CD-4EA8-A312-1477D22A449A}"/>
              </a:ext>
            </a:extLst>
          </p:cNvPr>
          <p:cNvSpPr/>
          <p:nvPr userDrawn="1"/>
        </p:nvSpPr>
        <p:spPr>
          <a:xfrm>
            <a:off x="722371" y="587874"/>
            <a:ext cx="10747258" cy="5682253"/>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CFBFA"/>
              </a:solidFill>
              <a:effectLst/>
              <a:uLnTx/>
              <a:uFillTx/>
              <a:latin typeface="Oracle Sans"/>
              <a:ea typeface="+mn-ea"/>
              <a:cs typeface="+mn-cs"/>
            </a:endParaRPr>
          </a:p>
        </p:txBody>
      </p:sp>
      <p:sp>
        <p:nvSpPr>
          <p:cNvPr id="34" name="Title 10">
            <a:extLst>
              <a:ext uri="{FF2B5EF4-FFF2-40B4-BE49-F238E27FC236}">
                <a16:creationId xmlns:a16="http://schemas.microsoft.com/office/drawing/2014/main" id="{10C122FE-A35D-4D48-9A96-B6651F81A0F0}"/>
              </a:ext>
            </a:extLst>
          </p:cNvPr>
          <p:cNvSpPr>
            <a:spLocks noGrp="1"/>
          </p:cNvSpPr>
          <p:nvPr userDrawn="1">
            <p:ph type="title"/>
          </p:nvPr>
        </p:nvSpPr>
        <p:spPr>
          <a:xfrm>
            <a:off x="1050568" y="2918256"/>
            <a:ext cx="10076344" cy="909981"/>
          </a:xfrm>
        </p:spPr>
        <p:txBody>
          <a:bodyPr>
            <a:noAutofit/>
          </a:bodyPr>
          <a:lstStyle>
            <a:lvl1pPr algn="l">
              <a:defRPr sz="4000"/>
            </a:lvl1pPr>
          </a:lstStyle>
          <a:p>
            <a:r>
              <a:rPr lang="en-US"/>
              <a:t>Click to edit Master title style</a:t>
            </a:r>
            <a:endParaRPr lang="en-US" dirty="0"/>
          </a:p>
        </p:txBody>
      </p:sp>
      <p:sp>
        <p:nvSpPr>
          <p:cNvPr id="35" name="Text Placeholder 10">
            <a:extLst>
              <a:ext uri="{FF2B5EF4-FFF2-40B4-BE49-F238E27FC236}">
                <a16:creationId xmlns:a16="http://schemas.microsoft.com/office/drawing/2014/main" id="{A6301C15-7797-A94F-B73F-2D2FFD904608}"/>
              </a:ext>
            </a:extLst>
          </p:cNvPr>
          <p:cNvSpPr>
            <a:spLocks noGrp="1"/>
          </p:cNvSpPr>
          <p:nvPr userDrawn="1">
            <p:ph type="body" sz="quarter" idx="15" hasCustomPrompt="1"/>
          </p:nvPr>
        </p:nvSpPr>
        <p:spPr>
          <a:xfrm>
            <a:off x="1050568" y="3864362"/>
            <a:ext cx="10076344" cy="416073"/>
          </a:xfrm>
        </p:spPr>
        <p:txBody>
          <a:bodyPr lIns="0">
            <a:noAutofit/>
          </a:bodyPr>
          <a:lstStyle>
            <a:lvl1pPr marL="0" indent="0">
              <a:spcBef>
                <a:spcPts val="0"/>
              </a:spcBef>
              <a:buNone/>
              <a:defRPr sz="2400" b="1" i="0">
                <a:latin typeface="Oracle Sans" panose="020B0503020204020204" pitchFamily="34" charset="0"/>
                <a:cs typeface="Oracle Sans" panose="020B0503020204020204" pitchFamily="34" charset="0"/>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dirty="0"/>
              <a:t>Click to add subtitle</a:t>
            </a:r>
          </a:p>
        </p:txBody>
      </p:sp>
      <p:pic>
        <p:nvPicPr>
          <p:cNvPr id="10" name="Graphic 9">
            <a:extLst>
              <a:ext uri="{FF2B5EF4-FFF2-40B4-BE49-F238E27FC236}">
                <a16:creationId xmlns:a16="http://schemas.microsoft.com/office/drawing/2014/main" id="{6D7F1F52-0156-4677-A465-C3F7ACC0F66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64836" y="1047072"/>
            <a:ext cx="1325468" cy="174051"/>
          </a:xfrm>
          <a:prstGeom prst="rect">
            <a:avLst/>
          </a:prstGeom>
        </p:spPr>
      </p:pic>
      <p:pic>
        <p:nvPicPr>
          <p:cNvPr id="12" name="Picture 11">
            <a:extLst>
              <a:ext uri="{FF2B5EF4-FFF2-40B4-BE49-F238E27FC236}">
                <a16:creationId xmlns:a16="http://schemas.microsoft.com/office/drawing/2014/main" id="{C9812F00-68E7-FB4C-BAB8-922C066002A1}"/>
              </a:ext>
            </a:extLst>
          </p:cNvPr>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11193379" y="6356350"/>
            <a:ext cx="502920" cy="502920"/>
          </a:xfrm>
          <a:prstGeom prst="rect">
            <a:avLst/>
          </a:prstGeom>
        </p:spPr>
      </p:pic>
      <p:pic>
        <p:nvPicPr>
          <p:cNvPr id="13" name="Graphic 12">
            <a:extLst>
              <a:ext uri="{FF2B5EF4-FFF2-40B4-BE49-F238E27FC236}">
                <a16:creationId xmlns:a16="http://schemas.microsoft.com/office/drawing/2014/main" id="{B82E6B10-E05A-460F-8E1B-CCB43FE7F22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64836" y="1047072"/>
            <a:ext cx="1325468" cy="174051"/>
          </a:xfrm>
          <a:prstGeom prst="rect">
            <a:avLst/>
          </a:prstGeom>
        </p:spPr>
      </p:pic>
      <p:pic>
        <p:nvPicPr>
          <p:cNvPr id="14" name="Picture 13">
            <a:extLst>
              <a:ext uri="{FF2B5EF4-FFF2-40B4-BE49-F238E27FC236}">
                <a16:creationId xmlns:a16="http://schemas.microsoft.com/office/drawing/2014/main" id="{3C56908B-49BB-444D-91DD-1246E9803B9B}"/>
              </a:ext>
            </a:extLst>
          </p:cNvPr>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11193379" y="6356350"/>
            <a:ext cx="502920" cy="502920"/>
          </a:xfrm>
          <a:prstGeom prst="rect">
            <a:avLst/>
          </a:prstGeom>
        </p:spPr>
      </p:pic>
      <p:pic>
        <p:nvPicPr>
          <p:cNvPr id="18" name="Graphic 17">
            <a:extLst>
              <a:ext uri="{FF2B5EF4-FFF2-40B4-BE49-F238E27FC236}">
                <a16:creationId xmlns:a16="http://schemas.microsoft.com/office/drawing/2014/main" id="{BCA037E5-1ACA-490A-9A53-95041B73854E}"/>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64836" y="1047072"/>
            <a:ext cx="1325468" cy="174051"/>
          </a:xfrm>
          <a:prstGeom prst="rect">
            <a:avLst/>
          </a:prstGeom>
        </p:spPr>
      </p:pic>
      <p:pic>
        <p:nvPicPr>
          <p:cNvPr id="19" name="Picture 18">
            <a:extLst>
              <a:ext uri="{FF2B5EF4-FFF2-40B4-BE49-F238E27FC236}">
                <a16:creationId xmlns:a16="http://schemas.microsoft.com/office/drawing/2014/main" id="{3E37CDFD-E831-46A2-AC0D-7736E577D230}"/>
              </a:ext>
            </a:extLst>
          </p:cNvPr>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11193379" y="6356350"/>
            <a:ext cx="502920" cy="502920"/>
          </a:xfrm>
          <a:prstGeom prst="rect">
            <a:avLst/>
          </a:prstGeom>
        </p:spPr>
      </p:pic>
      <p:pic>
        <p:nvPicPr>
          <p:cNvPr id="22" name="Picture 21"/>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064836" y="5161962"/>
            <a:ext cx="1374318" cy="859812"/>
          </a:xfrm>
          <a:prstGeom prst="rect">
            <a:avLst/>
          </a:prstGeom>
        </p:spPr>
      </p:pic>
      <p:pic>
        <p:nvPicPr>
          <p:cNvPr id="17" name="Picture 16"/>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4232413" y="3420510"/>
            <a:ext cx="7239000" cy="2733675"/>
          </a:xfrm>
          <a:prstGeom prst="rect">
            <a:avLst/>
          </a:prstGeom>
        </p:spPr>
      </p:pic>
    </p:spTree>
    <p:extLst>
      <p:ext uri="{BB962C8B-B14F-4D97-AF65-F5344CB8AC3E}">
        <p14:creationId xmlns:p14="http://schemas.microsoft.com/office/powerpoint/2010/main" val="1701648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Light Title slide 2">
    <p:spTree>
      <p:nvGrpSpPr>
        <p:cNvPr id="1" name=""/>
        <p:cNvGrpSpPr/>
        <p:nvPr/>
      </p:nvGrpSpPr>
      <p:grpSpPr>
        <a:xfrm>
          <a:off x="0" y="0"/>
          <a:ext cx="0" cy="0"/>
          <a:chOff x="0" y="0"/>
          <a:chExt cx="0" cy="0"/>
        </a:xfrm>
      </p:grpSpPr>
      <p:pic>
        <p:nvPicPr>
          <p:cNvPr id="17" name="Picture 16" descr="A picture containing music, black&#10;&#10;Description automatically generated">
            <a:extLst>
              <a:ext uri="{FF2B5EF4-FFF2-40B4-BE49-F238E27FC236}">
                <a16:creationId xmlns:a16="http://schemas.microsoft.com/office/drawing/2014/main" id="{BA53F7B4-0E42-43CF-86D3-DC5544F6B3A4}"/>
              </a:ext>
            </a:extLst>
          </p:cNvPr>
          <p:cNvPicPr>
            <a:picLocks noChangeAspect="1"/>
          </p:cNvPicPr>
          <p:nvPr userDrawn="1"/>
        </p:nvPicPr>
        <p:blipFill rotWithShape="1">
          <a:blip r:embed="rId2" cstate="email">
            <a:alphaModFix amt="15000"/>
            <a:extLst>
              <a:ext uri="{28A0092B-C50C-407E-A947-70E740481C1C}">
                <a14:useLocalDpi xmlns:a14="http://schemas.microsoft.com/office/drawing/2010/main"/>
              </a:ext>
            </a:extLst>
          </a:blip>
          <a:srcRect l="14005" b="27845"/>
          <a:stretch/>
        </p:blipFill>
        <p:spPr>
          <a:xfrm>
            <a:off x="-1" y="5667593"/>
            <a:ext cx="3807059" cy="1190407"/>
          </a:xfrm>
          <a:prstGeom prst="rect">
            <a:avLst/>
          </a:prstGeom>
        </p:spPr>
      </p:pic>
      <p:sp>
        <p:nvSpPr>
          <p:cNvPr id="34" name="Title 10">
            <a:extLst>
              <a:ext uri="{FF2B5EF4-FFF2-40B4-BE49-F238E27FC236}">
                <a16:creationId xmlns:a16="http://schemas.microsoft.com/office/drawing/2014/main" id="{10C122FE-A35D-4D48-9A96-B6651F81A0F0}"/>
              </a:ext>
            </a:extLst>
          </p:cNvPr>
          <p:cNvSpPr>
            <a:spLocks noGrp="1"/>
          </p:cNvSpPr>
          <p:nvPr>
            <p:ph type="title"/>
          </p:nvPr>
        </p:nvSpPr>
        <p:spPr>
          <a:xfrm>
            <a:off x="1050568" y="2918256"/>
            <a:ext cx="10076344" cy="909981"/>
          </a:xfrm>
        </p:spPr>
        <p:txBody>
          <a:bodyPr>
            <a:noAutofit/>
          </a:bodyPr>
          <a:lstStyle>
            <a:lvl1pPr algn="l">
              <a:defRPr sz="4000"/>
            </a:lvl1pPr>
          </a:lstStyle>
          <a:p>
            <a:r>
              <a:rPr lang="en-US"/>
              <a:t>Click to edit Master title style</a:t>
            </a:r>
            <a:endParaRPr lang="en-US" dirty="0"/>
          </a:p>
        </p:txBody>
      </p:sp>
      <p:sp>
        <p:nvSpPr>
          <p:cNvPr id="35" name="Text Placeholder 10">
            <a:extLst>
              <a:ext uri="{FF2B5EF4-FFF2-40B4-BE49-F238E27FC236}">
                <a16:creationId xmlns:a16="http://schemas.microsoft.com/office/drawing/2014/main" id="{A6301C15-7797-A94F-B73F-2D2FFD904608}"/>
              </a:ext>
            </a:extLst>
          </p:cNvPr>
          <p:cNvSpPr>
            <a:spLocks noGrp="1"/>
          </p:cNvSpPr>
          <p:nvPr>
            <p:ph type="body" sz="quarter" idx="15" hasCustomPrompt="1"/>
          </p:nvPr>
        </p:nvSpPr>
        <p:spPr>
          <a:xfrm>
            <a:off x="1050568" y="3864362"/>
            <a:ext cx="10076344" cy="416073"/>
          </a:xfrm>
        </p:spPr>
        <p:txBody>
          <a:bodyPr lIns="0">
            <a:noAutofit/>
          </a:bodyPr>
          <a:lstStyle>
            <a:lvl1pPr marL="0" indent="0">
              <a:spcBef>
                <a:spcPts val="0"/>
              </a:spcBef>
              <a:buNone/>
              <a:defRPr sz="2400" b="1" i="0">
                <a:latin typeface="Oracle Sans" panose="020B0503020204020204" pitchFamily="34" charset="0"/>
                <a:cs typeface="Oracle Sans" panose="020B0503020204020204" pitchFamily="34" charset="0"/>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dirty="0"/>
              <a:t>Click to add subtitle</a:t>
            </a:r>
          </a:p>
        </p:txBody>
      </p:sp>
      <p:pic>
        <p:nvPicPr>
          <p:cNvPr id="10" name="Graphic 9">
            <a:extLst>
              <a:ext uri="{FF2B5EF4-FFF2-40B4-BE49-F238E27FC236}">
                <a16:creationId xmlns:a16="http://schemas.microsoft.com/office/drawing/2014/main" id="{889BCCA0-A14B-432B-A2E5-0712EA3C258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64836" y="1047072"/>
            <a:ext cx="1325468" cy="174051"/>
          </a:xfrm>
          <a:prstGeom prst="rect">
            <a:avLst/>
          </a:prstGeom>
        </p:spPr>
      </p:pic>
      <p:pic>
        <p:nvPicPr>
          <p:cNvPr id="11" name="Picture 10">
            <a:extLst>
              <a:ext uri="{FF2B5EF4-FFF2-40B4-BE49-F238E27FC236}">
                <a16:creationId xmlns:a16="http://schemas.microsoft.com/office/drawing/2014/main" id="{193B422F-E1CC-EB46-8B25-99EF5F385330}"/>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1193379" y="6356350"/>
            <a:ext cx="502920" cy="502920"/>
          </a:xfrm>
          <a:prstGeom prst="rect">
            <a:avLst/>
          </a:prstGeom>
        </p:spPr>
      </p:pic>
      <p:pic>
        <p:nvPicPr>
          <p:cNvPr id="15" name="Graphic 14">
            <a:extLst>
              <a:ext uri="{FF2B5EF4-FFF2-40B4-BE49-F238E27FC236}">
                <a16:creationId xmlns:a16="http://schemas.microsoft.com/office/drawing/2014/main" id="{42045B1A-1BDB-4122-BE88-4595678DF36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64836" y="1047072"/>
            <a:ext cx="1325468" cy="174051"/>
          </a:xfrm>
          <a:prstGeom prst="rect">
            <a:avLst/>
          </a:prstGeom>
        </p:spPr>
      </p:pic>
      <p:pic>
        <p:nvPicPr>
          <p:cNvPr id="16" name="Picture 15">
            <a:extLst>
              <a:ext uri="{FF2B5EF4-FFF2-40B4-BE49-F238E27FC236}">
                <a16:creationId xmlns:a16="http://schemas.microsoft.com/office/drawing/2014/main" id="{DDF87141-7A99-44B1-A6B8-8B642F24F86A}"/>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1193379" y="6356350"/>
            <a:ext cx="502920" cy="502920"/>
          </a:xfrm>
          <a:prstGeom prst="rect">
            <a:avLst/>
          </a:prstGeom>
        </p:spPr>
      </p:pic>
      <p:pic>
        <p:nvPicPr>
          <p:cNvPr id="18" name="Graphic 17">
            <a:extLst>
              <a:ext uri="{FF2B5EF4-FFF2-40B4-BE49-F238E27FC236}">
                <a16:creationId xmlns:a16="http://schemas.microsoft.com/office/drawing/2014/main" id="{62006648-6345-4D77-9335-2ED363B409E0}"/>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64836" y="1047072"/>
            <a:ext cx="1325468" cy="174051"/>
          </a:xfrm>
          <a:prstGeom prst="rect">
            <a:avLst/>
          </a:prstGeom>
        </p:spPr>
      </p:pic>
      <p:pic>
        <p:nvPicPr>
          <p:cNvPr id="19" name="Picture 18">
            <a:extLst>
              <a:ext uri="{FF2B5EF4-FFF2-40B4-BE49-F238E27FC236}">
                <a16:creationId xmlns:a16="http://schemas.microsoft.com/office/drawing/2014/main" id="{9AD68102-F057-4557-AB31-90EE54FDCE20}"/>
              </a:ext>
            </a:extLst>
          </p:cNvPr>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11193379" y="6356350"/>
            <a:ext cx="502920" cy="502920"/>
          </a:xfrm>
          <a:prstGeom prst="rect">
            <a:avLst/>
          </a:prstGeom>
        </p:spPr>
      </p:pic>
      <p:pic>
        <p:nvPicPr>
          <p:cNvPr id="13" name="Picture 12"/>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9752594" y="1047072"/>
            <a:ext cx="1374318" cy="859812"/>
          </a:xfrm>
          <a:prstGeom prst="rect">
            <a:avLst/>
          </a:prstGeom>
        </p:spPr>
      </p:pic>
      <p:pic>
        <p:nvPicPr>
          <p:cNvPr id="12" name="Picture 11"/>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4953000" y="3828237"/>
            <a:ext cx="7239000" cy="2733675"/>
          </a:xfrm>
          <a:prstGeom prst="rect">
            <a:avLst/>
          </a:prstGeom>
        </p:spPr>
      </p:pic>
    </p:spTree>
    <p:extLst>
      <p:ext uri="{BB962C8B-B14F-4D97-AF65-F5344CB8AC3E}">
        <p14:creationId xmlns:p14="http://schemas.microsoft.com/office/powerpoint/2010/main" val="1828252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Light Remote speaker picture">
    <p:spTree>
      <p:nvGrpSpPr>
        <p:cNvPr id="1" name=""/>
        <p:cNvGrpSpPr/>
        <p:nvPr/>
      </p:nvGrpSpPr>
      <p:grpSpPr>
        <a:xfrm>
          <a:off x="0" y="0"/>
          <a:ext cx="0" cy="0"/>
          <a:chOff x="0" y="0"/>
          <a:chExt cx="0" cy="0"/>
        </a:xfrm>
      </p:grpSpPr>
      <p:pic>
        <p:nvPicPr>
          <p:cNvPr id="9" name="Picture 8" descr="A person looking at the camera&#10;&#10;Description automatically generated">
            <a:extLst>
              <a:ext uri="{FF2B5EF4-FFF2-40B4-BE49-F238E27FC236}">
                <a16:creationId xmlns:a16="http://schemas.microsoft.com/office/drawing/2014/main" id="{4E879062-D42A-C24B-9506-CFFED71D4022}"/>
              </a:ext>
            </a:extLst>
          </p:cNvPr>
          <p:cNvPicPr>
            <a:picLocks noChangeAspect="1"/>
          </p:cNvPicPr>
          <p:nvPr userDrawn="1"/>
        </p:nvPicPr>
        <p:blipFill rotWithShape="1">
          <a:blip r:embed="rId2">
            <a:extLst>
              <a:ext uri="{28A0092B-C50C-407E-A947-70E740481C1C}">
                <a14:useLocalDpi xmlns:a14="http://schemas.microsoft.com/office/drawing/2010/main"/>
              </a:ext>
            </a:extLst>
          </a:blip>
          <a:srcRect l="12447"/>
          <a:stretch/>
        </p:blipFill>
        <p:spPr>
          <a:xfrm>
            <a:off x="0" y="254000"/>
            <a:ext cx="5133848" cy="6626102"/>
          </a:xfrm>
          <a:prstGeom prst="rect">
            <a:avLst/>
          </a:prstGeom>
        </p:spPr>
      </p:pic>
      <p:sp>
        <p:nvSpPr>
          <p:cNvPr id="7" name="Text Placeholder 6">
            <a:extLst>
              <a:ext uri="{FF2B5EF4-FFF2-40B4-BE49-F238E27FC236}">
                <a16:creationId xmlns:a16="http://schemas.microsoft.com/office/drawing/2014/main" id="{948B0DA0-F967-2742-83CF-A94F1A88E58F}"/>
              </a:ext>
            </a:extLst>
          </p:cNvPr>
          <p:cNvSpPr>
            <a:spLocks noGrp="1"/>
          </p:cNvSpPr>
          <p:nvPr>
            <p:ph type="body" sz="quarter" idx="11" hasCustomPrompt="1"/>
          </p:nvPr>
        </p:nvSpPr>
        <p:spPr>
          <a:xfrm>
            <a:off x="5659226" y="1729568"/>
            <a:ext cx="6184238" cy="482019"/>
          </a:xfrm>
        </p:spPr>
        <p:txBody>
          <a:bodyPr lIns="0" anchor="b">
            <a:noAutofit/>
          </a:bodyPr>
          <a:lstStyle>
            <a:lvl1pPr marL="0" indent="0">
              <a:buNone/>
              <a:defRPr sz="2400" b="1" i="0">
                <a:latin typeface="Oracle Sans" panose="020B0503020204020204" pitchFamily="34" charset="0"/>
                <a:cs typeface="Oracle Sans" panose="020B0503020204020204" pitchFamily="34" charset="0"/>
              </a:defRPr>
            </a:lvl1pPr>
          </a:lstStyle>
          <a:p>
            <a:pPr lvl="0"/>
            <a:r>
              <a:rPr lang="en-US" dirty="0"/>
              <a:t>Headline</a:t>
            </a:r>
          </a:p>
        </p:txBody>
      </p:sp>
      <p:sp>
        <p:nvSpPr>
          <p:cNvPr id="15" name="Text Placeholder 10">
            <a:extLst>
              <a:ext uri="{FF2B5EF4-FFF2-40B4-BE49-F238E27FC236}">
                <a16:creationId xmlns:a16="http://schemas.microsoft.com/office/drawing/2014/main" id="{085E64C9-9C43-0840-BE43-4074F7178F7C}"/>
              </a:ext>
            </a:extLst>
          </p:cNvPr>
          <p:cNvSpPr>
            <a:spLocks noGrp="1"/>
          </p:cNvSpPr>
          <p:nvPr>
            <p:ph type="body" sz="quarter" idx="15" hasCustomPrompt="1"/>
          </p:nvPr>
        </p:nvSpPr>
        <p:spPr>
          <a:xfrm>
            <a:off x="5659226" y="2852531"/>
            <a:ext cx="6184237" cy="2587963"/>
          </a:xfrm>
        </p:spPr>
        <p:txBody>
          <a:bodyPr lIns="0" anchor="ctr" anchorCtr="0">
            <a:noAutofit/>
          </a:bodyPr>
          <a:lstStyle>
            <a:lvl1pPr marL="0" indent="0">
              <a:spcBef>
                <a:spcPts val="0"/>
              </a:spcBef>
              <a:spcAft>
                <a:spcPts val="800"/>
              </a:spcAft>
              <a:buClr>
                <a:schemeClr val="bg1"/>
              </a:buClr>
              <a:buNone/>
              <a:defRPr sz="2000" b="0" i="0">
                <a:latin typeface="Oracle Sans" panose="020B0503020204020204" pitchFamily="34" charset="0"/>
                <a:cs typeface="Oracle Sans" panose="020B0503020204020204" pitchFamily="34" charset="0"/>
              </a:defRPr>
            </a:lvl1pPr>
            <a:lvl2pPr marL="228600">
              <a:spcBef>
                <a:spcPts val="0"/>
              </a:spcBef>
              <a:buClr>
                <a:schemeClr val="bg1"/>
              </a:buClr>
              <a:defRPr/>
            </a:lvl2pPr>
          </a:lstStyle>
          <a:p>
            <a:pPr lvl="0"/>
            <a:r>
              <a:rPr lang="en-US" dirty="0"/>
              <a:t>Add text here</a:t>
            </a:r>
          </a:p>
        </p:txBody>
      </p:sp>
      <p:sp>
        <p:nvSpPr>
          <p:cNvPr id="20" name="Rectangle 19">
            <a:extLst>
              <a:ext uri="{FF2B5EF4-FFF2-40B4-BE49-F238E27FC236}">
                <a16:creationId xmlns:a16="http://schemas.microsoft.com/office/drawing/2014/main" id="{683AB1BC-2635-8847-B41C-2FADD8B3257E}"/>
              </a:ext>
            </a:extLst>
          </p:cNvPr>
          <p:cNvSpPr/>
          <p:nvPr/>
        </p:nvSpPr>
        <p:spPr>
          <a:xfrm>
            <a:off x="5659227" y="2452044"/>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CFBFA"/>
              </a:solidFill>
              <a:effectLst/>
              <a:uLnTx/>
              <a:uFillTx/>
              <a:latin typeface="Oracle Sans"/>
              <a:ea typeface="+mn-ea"/>
              <a:cs typeface="+mn-cs"/>
            </a:endParaRPr>
          </a:p>
        </p:txBody>
      </p:sp>
      <p:pic>
        <p:nvPicPr>
          <p:cNvPr id="12" name="Picture 11">
            <a:extLst>
              <a:ext uri="{FF2B5EF4-FFF2-40B4-BE49-F238E27FC236}">
                <a16:creationId xmlns:a16="http://schemas.microsoft.com/office/drawing/2014/main" id="{D1097D0F-D72A-B449-8042-3880B41649D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193379" y="6356350"/>
            <a:ext cx="502920" cy="502920"/>
          </a:xfrm>
          <a:prstGeom prst="rect">
            <a:avLst/>
          </a:prstGeom>
        </p:spPr>
      </p:pic>
      <p:sp>
        <p:nvSpPr>
          <p:cNvPr id="18" name="Rectangle 17">
            <a:extLst>
              <a:ext uri="{FF2B5EF4-FFF2-40B4-BE49-F238E27FC236}">
                <a16:creationId xmlns:a16="http://schemas.microsoft.com/office/drawing/2014/main" id="{672C7276-D4AA-4DFC-A748-91329DBD9C2A}"/>
              </a:ext>
            </a:extLst>
          </p:cNvPr>
          <p:cNvSpPr/>
          <p:nvPr/>
        </p:nvSpPr>
        <p:spPr>
          <a:xfrm>
            <a:off x="5659227" y="2452044"/>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CFBFA"/>
              </a:solidFill>
              <a:effectLst/>
              <a:uLnTx/>
              <a:uFillTx/>
              <a:latin typeface="Oracle Sans"/>
              <a:ea typeface="+mn-ea"/>
              <a:cs typeface="+mn-cs"/>
            </a:endParaRPr>
          </a:p>
        </p:txBody>
      </p:sp>
      <p:pic>
        <p:nvPicPr>
          <p:cNvPr id="19" name="Picture 18">
            <a:extLst>
              <a:ext uri="{FF2B5EF4-FFF2-40B4-BE49-F238E27FC236}">
                <a16:creationId xmlns:a16="http://schemas.microsoft.com/office/drawing/2014/main" id="{37DEB763-C33A-4B73-B49B-74152943AC6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193379" y="6356350"/>
            <a:ext cx="502920" cy="502920"/>
          </a:xfrm>
          <a:prstGeom prst="rect">
            <a:avLst/>
          </a:prstGeom>
        </p:spPr>
      </p:pic>
      <p:sp>
        <p:nvSpPr>
          <p:cNvPr id="23" name="Rectangle 22">
            <a:extLst>
              <a:ext uri="{FF2B5EF4-FFF2-40B4-BE49-F238E27FC236}">
                <a16:creationId xmlns:a16="http://schemas.microsoft.com/office/drawing/2014/main" id="{1B1AB706-BB43-4212-9F70-FD76B9FE9038}"/>
              </a:ext>
            </a:extLst>
          </p:cNvPr>
          <p:cNvSpPr/>
          <p:nvPr userDrawn="1"/>
        </p:nvSpPr>
        <p:spPr>
          <a:xfrm>
            <a:off x="5659227" y="2452044"/>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CFBFA"/>
              </a:solidFill>
              <a:effectLst/>
              <a:uLnTx/>
              <a:uFillTx/>
              <a:latin typeface="Oracle Sans"/>
              <a:ea typeface="+mn-ea"/>
              <a:cs typeface="+mn-cs"/>
            </a:endParaRPr>
          </a:p>
        </p:txBody>
      </p:sp>
      <p:pic>
        <p:nvPicPr>
          <p:cNvPr id="24" name="Picture 23">
            <a:extLst>
              <a:ext uri="{FF2B5EF4-FFF2-40B4-BE49-F238E27FC236}">
                <a16:creationId xmlns:a16="http://schemas.microsoft.com/office/drawing/2014/main" id="{631CE353-3609-4136-A331-F6DAC1EF9FA1}"/>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93379" y="6356350"/>
            <a:ext cx="502920" cy="502920"/>
          </a:xfrm>
          <a:prstGeom prst="rect">
            <a:avLst/>
          </a:prstGeom>
        </p:spPr>
      </p:pic>
      <p:sp>
        <p:nvSpPr>
          <p:cNvPr id="29" name="Footer Placeholder 1">
            <a:extLst>
              <a:ext uri="{FF2B5EF4-FFF2-40B4-BE49-F238E27FC236}">
                <a16:creationId xmlns:a16="http://schemas.microsoft.com/office/drawing/2014/main" id="{4656BA0F-94D4-48D8-BCA5-2E1E9BE5813C}"/>
              </a:ext>
            </a:extLst>
          </p:cNvPr>
          <p:cNvSpPr>
            <a:spLocks noGrp="1"/>
          </p:cNvSpPr>
          <p:nvPr>
            <p:ph type="ftr" sz="quarter" idx="16"/>
          </p:nvPr>
        </p:nvSpPr>
        <p:spPr>
          <a:xfrm>
            <a:off x="1056720" y="6406515"/>
            <a:ext cx="41148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8B8580"/>
                </a:solidFill>
                <a:effectLst/>
                <a:uLnTx/>
                <a:uFillTx/>
                <a:latin typeface="Oracle Sans"/>
                <a:ea typeface="+mn-ea"/>
                <a:cs typeface="+mn-cs"/>
              </a:rPr>
              <a:t>Confidential – © 2019 Oracle Internal/Restricted/Highly Restricted </a:t>
            </a:r>
          </a:p>
        </p:txBody>
      </p:sp>
      <p:sp>
        <p:nvSpPr>
          <p:cNvPr id="30" name="Slide Number Placeholder 2">
            <a:extLst>
              <a:ext uri="{FF2B5EF4-FFF2-40B4-BE49-F238E27FC236}">
                <a16:creationId xmlns:a16="http://schemas.microsoft.com/office/drawing/2014/main" id="{8B97A493-87A9-49AC-9B5C-8F6EEF47F62E}"/>
              </a:ext>
            </a:extLst>
          </p:cNvPr>
          <p:cNvSpPr>
            <a:spLocks noGrp="1"/>
          </p:cNvSpPr>
          <p:nvPr>
            <p:ph type="sldNum" sz="quarter" idx="17"/>
          </p:nvPr>
        </p:nvSpPr>
        <p:spPr>
          <a:xfrm>
            <a:off x="672672" y="6406514"/>
            <a:ext cx="384048"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45D60D9-5372-5F40-9443-0F9AE5BDC3C8}" type="slidenum">
              <a:rPr kumimoji="0" lang="en-US" sz="1000" b="0" i="0" u="none" strike="noStrike" kern="1200" cap="none" spc="0" normalizeH="0" baseline="0" noProof="0" smtClean="0">
                <a:ln>
                  <a:noFill/>
                </a:ln>
                <a:solidFill>
                  <a:srgbClr val="8B8580"/>
                </a:solidFill>
                <a:effectLst/>
                <a:uLnTx/>
                <a:uFillTx/>
                <a:latin typeface="Oracle Sans"/>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rgbClr val="8B8580"/>
              </a:solidFill>
              <a:effectLst/>
              <a:uLnTx/>
              <a:uFillTx/>
              <a:latin typeface="Oracle Sans"/>
              <a:ea typeface="+mn-ea"/>
              <a:cs typeface="+mn-cs"/>
            </a:endParaRPr>
          </a:p>
        </p:txBody>
      </p:sp>
      <p:pic>
        <p:nvPicPr>
          <p:cNvPr id="14" name="Picture 13">
            <a:extLst>
              <a:ext uri="{FF2B5EF4-FFF2-40B4-BE49-F238E27FC236}">
                <a16:creationId xmlns:a16="http://schemas.microsoft.com/office/drawing/2014/main" id="{BC633818-5C41-42C4-A03A-37B8E8AAFAFC}"/>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12191999" cy="254000"/>
          </a:xfrm>
          <a:prstGeom prst="rect">
            <a:avLst/>
          </a:prstGeom>
        </p:spPr>
      </p:pic>
    </p:spTree>
    <p:extLst>
      <p:ext uri="{BB962C8B-B14F-4D97-AF65-F5344CB8AC3E}">
        <p14:creationId xmlns:p14="http://schemas.microsoft.com/office/powerpoint/2010/main" val="3712682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Light Title and numbered lis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FB9E9CD-D1E8-2941-B6E9-04C71E3BFC82}"/>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a:xfrm>
            <a:off x="6337183" y="565663"/>
            <a:ext cx="5854818" cy="3169238"/>
          </a:xfrm>
          <a:prstGeom prst="rect">
            <a:avLst/>
          </a:prstGeom>
        </p:spPr>
      </p:pic>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2064470" y="2302901"/>
            <a:ext cx="8814062" cy="395562"/>
          </a:xfrm>
        </p:spPr>
        <p:txBody>
          <a:bodyPr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rgbClr val="4E3629"/>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One</a:t>
            </a:r>
          </a:p>
        </p:txBody>
      </p:sp>
      <p:sp>
        <p:nvSpPr>
          <p:cNvPr id="10" name="Title 1">
            <a:extLst>
              <a:ext uri="{FF2B5EF4-FFF2-40B4-BE49-F238E27FC236}">
                <a16:creationId xmlns:a16="http://schemas.microsoft.com/office/drawing/2014/main" id="{99AFAB69-F72F-B44B-BB67-D4480049D826}"/>
              </a:ext>
            </a:extLst>
          </p:cNvPr>
          <p:cNvSpPr>
            <a:spLocks noGrp="1"/>
          </p:cNvSpPr>
          <p:nvPr>
            <p:ph type="title" hasCustomPrompt="1"/>
          </p:nvPr>
        </p:nvSpPr>
        <p:spPr>
          <a:xfrm>
            <a:off x="768096" y="783026"/>
            <a:ext cx="10110436" cy="844095"/>
          </a:xfrm>
        </p:spPr>
        <p:txBody>
          <a:bodyPr vert="horz" lIns="0" tIns="45720" rIns="0" bIns="45720" rtlCol="0" anchor="b">
            <a:norm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Headline</a:t>
            </a:r>
          </a:p>
        </p:txBody>
      </p:sp>
      <p:sp>
        <p:nvSpPr>
          <p:cNvPr id="13" name="Text Placeholder 5">
            <a:extLst>
              <a:ext uri="{FF2B5EF4-FFF2-40B4-BE49-F238E27FC236}">
                <a16:creationId xmlns:a16="http://schemas.microsoft.com/office/drawing/2014/main" id="{85B432C7-6194-C04D-8607-A1DFBA3219E4}"/>
              </a:ext>
            </a:extLst>
          </p:cNvPr>
          <p:cNvSpPr>
            <a:spLocks noGrp="1"/>
          </p:cNvSpPr>
          <p:nvPr>
            <p:ph type="body" sz="quarter" idx="10" hasCustomPrompt="1"/>
          </p:nvPr>
        </p:nvSpPr>
        <p:spPr>
          <a:xfrm>
            <a:off x="1461153" y="2302995"/>
            <a:ext cx="439953" cy="395562"/>
          </a:xfrm>
        </p:spPr>
        <p:txBody>
          <a:bodyPr lIns="0" rIns="0">
            <a:noAutofit/>
          </a:bodyPr>
          <a:lstStyle>
            <a:lvl1pPr marL="0" indent="0" algn="ctr">
              <a:buNone/>
              <a:defRPr sz="2000">
                <a:solidFill>
                  <a:schemeClr val="accent2">
                    <a:lumMod val="50000"/>
                  </a:schemeClr>
                </a:solidFill>
                <a:latin typeface="Georgia" panose="02040502050405020303" pitchFamily="18" charset="0"/>
              </a:defRPr>
            </a:lvl1pPr>
          </a:lstStyle>
          <a:p>
            <a:pPr lvl="0"/>
            <a:r>
              <a:rPr lang="en-US" dirty="0"/>
              <a:t>X</a:t>
            </a:r>
          </a:p>
        </p:txBody>
      </p:sp>
      <p:sp>
        <p:nvSpPr>
          <p:cNvPr id="15" name="Text Placeholder 5">
            <a:extLst>
              <a:ext uri="{FF2B5EF4-FFF2-40B4-BE49-F238E27FC236}">
                <a16:creationId xmlns:a16="http://schemas.microsoft.com/office/drawing/2014/main" id="{06493D53-065B-674D-B762-76404273F0D9}"/>
              </a:ext>
            </a:extLst>
          </p:cNvPr>
          <p:cNvSpPr>
            <a:spLocks noGrp="1"/>
          </p:cNvSpPr>
          <p:nvPr>
            <p:ph type="body" sz="quarter" idx="11" hasCustomPrompt="1"/>
          </p:nvPr>
        </p:nvSpPr>
        <p:spPr>
          <a:xfrm>
            <a:off x="1461153" y="2822169"/>
            <a:ext cx="439953" cy="395562"/>
          </a:xfrm>
        </p:spPr>
        <p:txBody>
          <a:bodyPr lIns="0" rIns="0">
            <a:noAutofit/>
          </a:bodyPr>
          <a:lstStyle>
            <a:lvl1pPr marL="0" indent="0" algn="ctr">
              <a:buNone/>
              <a:defRPr sz="2000">
                <a:solidFill>
                  <a:schemeClr val="accent2">
                    <a:lumMod val="50000"/>
                  </a:schemeClr>
                </a:solidFill>
                <a:latin typeface="Georgia" panose="02040502050405020303" pitchFamily="18" charset="0"/>
              </a:defRPr>
            </a:lvl1pPr>
          </a:lstStyle>
          <a:p>
            <a:pPr lvl="0"/>
            <a:r>
              <a:rPr lang="en-US" dirty="0"/>
              <a:t>X</a:t>
            </a:r>
          </a:p>
        </p:txBody>
      </p:sp>
      <p:sp>
        <p:nvSpPr>
          <p:cNvPr id="16" name="Text Placeholder 5">
            <a:extLst>
              <a:ext uri="{FF2B5EF4-FFF2-40B4-BE49-F238E27FC236}">
                <a16:creationId xmlns:a16="http://schemas.microsoft.com/office/drawing/2014/main" id="{DD2FB6D0-D95C-6242-A795-CCD93D8A20FE}"/>
              </a:ext>
            </a:extLst>
          </p:cNvPr>
          <p:cNvSpPr>
            <a:spLocks noGrp="1"/>
          </p:cNvSpPr>
          <p:nvPr>
            <p:ph type="body" sz="quarter" idx="12" hasCustomPrompt="1"/>
          </p:nvPr>
        </p:nvSpPr>
        <p:spPr>
          <a:xfrm>
            <a:off x="1461153" y="3341343"/>
            <a:ext cx="439953" cy="395562"/>
          </a:xfrm>
        </p:spPr>
        <p:txBody>
          <a:bodyPr lIns="0" rIns="0">
            <a:noAutofit/>
          </a:bodyPr>
          <a:lstStyle>
            <a:lvl1pPr marL="0" indent="0" algn="ctr">
              <a:buNone/>
              <a:defRPr sz="2000">
                <a:solidFill>
                  <a:schemeClr val="accent2">
                    <a:lumMod val="50000"/>
                  </a:schemeClr>
                </a:solidFill>
                <a:latin typeface="Georgia" panose="02040502050405020303" pitchFamily="18" charset="0"/>
              </a:defRPr>
            </a:lvl1pPr>
          </a:lstStyle>
          <a:p>
            <a:pPr lvl="0"/>
            <a:r>
              <a:rPr lang="en-US" dirty="0"/>
              <a:t>X</a:t>
            </a:r>
          </a:p>
        </p:txBody>
      </p:sp>
      <p:sp>
        <p:nvSpPr>
          <p:cNvPr id="17" name="Text Placeholder 5">
            <a:extLst>
              <a:ext uri="{FF2B5EF4-FFF2-40B4-BE49-F238E27FC236}">
                <a16:creationId xmlns:a16="http://schemas.microsoft.com/office/drawing/2014/main" id="{D25DA43B-4E3A-394F-B8B3-16A0A25D880E}"/>
              </a:ext>
            </a:extLst>
          </p:cNvPr>
          <p:cNvSpPr>
            <a:spLocks noGrp="1"/>
          </p:cNvSpPr>
          <p:nvPr>
            <p:ph type="body" sz="quarter" idx="13" hasCustomPrompt="1"/>
          </p:nvPr>
        </p:nvSpPr>
        <p:spPr>
          <a:xfrm>
            <a:off x="1461153" y="3860517"/>
            <a:ext cx="439953" cy="395562"/>
          </a:xfrm>
        </p:spPr>
        <p:txBody>
          <a:bodyPr lIns="0" rIns="0">
            <a:noAutofit/>
          </a:bodyPr>
          <a:lstStyle>
            <a:lvl1pPr marL="0" indent="0" algn="ctr">
              <a:buNone/>
              <a:defRPr sz="2000">
                <a:solidFill>
                  <a:schemeClr val="accent2">
                    <a:lumMod val="50000"/>
                  </a:schemeClr>
                </a:solidFill>
                <a:latin typeface="Georgia" panose="02040502050405020303" pitchFamily="18" charset="0"/>
              </a:defRPr>
            </a:lvl1pPr>
          </a:lstStyle>
          <a:p>
            <a:pPr lvl="0"/>
            <a:r>
              <a:rPr lang="en-US" dirty="0"/>
              <a:t>X</a:t>
            </a:r>
          </a:p>
        </p:txBody>
      </p:sp>
      <p:sp>
        <p:nvSpPr>
          <p:cNvPr id="18" name="Text Placeholder 5">
            <a:extLst>
              <a:ext uri="{FF2B5EF4-FFF2-40B4-BE49-F238E27FC236}">
                <a16:creationId xmlns:a16="http://schemas.microsoft.com/office/drawing/2014/main" id="{0EC907BF-0F79-AE40-A0E1-10EDEEBBAE51}"/>
              </a:ext>
            </a:extLst>
          </p:cNvPr>
          <p:cNvSpPr>
            <a:spLocks noGrp="1"/>
          </p:cNvSpPr>
          <p:nvPr>
            <p:ph type="body" sz="quarter" idx="14" hasCustomPrompt="1"/>
          </p:nvPr>
        </p:nvSpPr>
        <p:spPr>
          <a:xfrm>
            <a:off x="1461153" y="4379689"/>
            <a:ext cx="439953" cy="395562"/>
          </a:xfrm>
        </p:spPr>
        <p:txBody>
          <a:bodyPr lIns="0" rIns="0">
            <a:noAutofit/>
          </a:bodyPr>
          <a:lstStyle>
            <a:lvl1pPr marL="0" indent="0" algn="ctr">
              <a:buNone/>
              <a:defRPr sz="2000">
                <a:solidFill>
                  <a:schemeClr val="accent2">
                    <a:lumMod val="50000"/>
                  </a:schemeClr>
                </a:solidFill>
                <a:latin typeface="Georgia" panose="02040502050405020303" pitchFamily="18" charset="0"/>
              </a:defRPr>
            </a:lvl1pPr>
          </a:lstStyle>
          <a:p>
            <a:pPr lvl="0"/>
            <a:r>
              <a:rPr lang="en-US" dirty="0"/>
              <a:t>X</a:t>
            </a:r>
          </a:p>
        </p:txBody>
      </p:sp>
      <p:sp>
        <p:nvSpPr>
          <p:cNvPr id="21" name="Rectangle 20">
            <a:extLst>
              <a:ext uri="{FF2B5EF4-FFF2-40B4-BE49-F238E27FC236}">
                <a16:creationId xmlns:a16="http://schemas.microsoft.com/office/drawing/2014/main" id="{FFFD898F-103C-F14D-85A5-5DFDF32D1E06}"/>
              </a:ext>
            </a:extLst>
          </p:cNvPr>
          <p:cNvSpPr/>
          <p:nvPr/>
        </p:nvSpPr>
        <p:spPr>
          <a:xfrm>
            <a:off x="761288" y="186757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CFBFA"/>
              </a:solidFill>
              <a:effectLst/>
              <a:uLnTx/>
              <a:uFillTx/>
              <a:latin typeface="Oracle Sans"/>
              <a:ea typeface="+mn-ea"/>
              <a:cs typeface="+mn-cs"/>
            </a:endParaRPr>
          </a:p>
        </p:txBody>
      </p:sp>
      <p:sp>
        <p:nvSpPr>
          <p:cNvPr id="19" name="Text Placeholder 2">
            <a:extLst>
              <a:ext uri="{FF2B5EF4-FFF2-40B4-BE49-F238E27FC236}">
                <a16:creationId xmlns:a16="http://schemas.microsoft.com/office/drawing/2014/main" id="{53E966DA-E5B9-074E-B0AA-F5451AF51BAE}"/>
              </a:ext>
            </a:extLst>
          </p:cNvPr>
          <p:cNvSpPr>
            <a:spLocks noGrp="1"/>
          </p:cNvSpPr>
          <p:nvPr>
            <p:ph type="body" idx="16" hasCustomPrompt="1"/>
          </p:nvPr>
        </p:nvSpPr>
        <p:spPr>
          <a:xfrm>
            <a:off x="2064470" y="2822098"/>
            <a:ext cx="8814062" cy="395562"/>
          </a:xfrm>
        </p:spPr>
        <p:txBody>
          <a:bodyPr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rgbClr val="4E3629"/>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Two</a:t>
            </a:r>
          </a:p>
          <a:p>
            <a:pPr lvl="0"/>
            <a:endParaRPr lang="en-US" dirty="0"/>
          </a:p>
        </p:txBody>
      </p:sp>
      <p:sp>
        <p:nvSpPr>
          <p:cNvPr id="20" name="Text Placeholder 2">
            <a:extLst>
              <a:ext uri="{FF2B5EF4-FFF2-40B4-BE49-F238E27FC236}">
                <a16:creationId xmlns:a16="http://schemas.microsoft.com/office/drawing/2014/main" id="{35FDD008-E0E6-4746-AB5B-78D012E92B2E}"/>
              </a:ext>
            </a:extLst>
          </p:cNvPr>
          <p:cNvSpPr>
            <a:spLocks noGrp="1"/>
          </p:cNvSpPr>
          <p:nvPr>
            <p:ph type="body" idx="17" hasCustomPrompt="1"/>
          </p:nvPr>
        </p:nvSpPr>
        <p:spPr>
          <a:xfrm>
            <a:off x="2064470" y="3341295"/>
            <a:ext cx="8814062" cy="395562"/>
          </a:xfrm>
        </p:spPr>
        <p:txBody>
          <a:bodyPr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rgbClr val="4E3629"/>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Three</a:t>
            </a:r>
          </a:p>
        </p:txBody>
      </p:sp>
      <p:sp>
        <p:nvSpPr>
          <p:cNvPr id="22" name="Text Placeholder 2">
            <a:extLst>
              <a:ext uri="{FF2B5EF4-FFF2-40B4-BE49-F238E27FC236}">
                <a16:creationId xmlns:a16="http://schemas.microsoft.com/office/drawing/2014/main" id="{A5DE72B7-8353-7C47-A8C2-69DED713D179}"/>
              </a:ext>
            </a:extLst>
          </p:cNvPr>
          <p:cNvSpPr>
            <a:spLocks noGrp="1"/>
          </p:cNvSpPr>
          <p:nvPr>
            <p:ph type="body" idx="18" hasCustomPrompt="1"/>
          </p:nvPr>
        </p:nvSpPr>
        <p:spPr>
          <a:xfrm>
            <a:off x="2064470" y="3860492"/>
            <a:ext cx="8814062" cy="395562"/>
          </a:xfrm>
        </p:spPr>
        <p:txBody>
          <a:bodyPr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rgbClr val="4E3629"/>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Four</a:t>
            </a:r>
          </a:p>
        </p:txBody>
      </p:sp>
      <p:sp>
        <p:nvSpPr>
          <p:cNvPr id="23" name="Text Placeholder 2">
            <a:extLst>
              <a:ext uri="{FF2B5EF4-FFF2-40B4-BE49-F238E27FC236}">
                <a16:creationId xmlns:a16="http://schemas.microsoft.com/office/drawing/2014/main" id="{6D1BD307-5E4B-9647-A402-54CF30BEC3C6}"/>
              </a:ext>
            </a:extLst>
          </p:cNvPr>
          <p:cNvSpPr>
            <a:spLocks noGrp="1"/>
          </p:cNvSpPr>
          <p:nvPr>
            <p:ph type="body" idx="19" hasCustomPrompt="1"/>
          </p:nvPr>
        </p:nvSpPr>
        <p:spPr>
          <a:xfrm>
            <a:off x="2064470" y="4379689"/>
            <a:ext cx="8814062" cy="395562"/>
          </a:xfrm>
        </p:spPr>
        <p:txBody>
          <a:bodyPr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rgbClr val="4E3629"/>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Five</a:t>
            </a:r>
          </a:p>
        </p:txBody>
      </p:sp>
      <p:pic>
        <p:nvPicPr>
          <p:cNvPr id="25" name="Picture 24">
            <a:extLst>
              <a:ext uri="{FF2B5EF4-FFF2-40B4-BE49-F238E27FC236}">
                <a16:creationId xmlns:a16="http://schemas.microsoft.com/office/drawing/2014/main" id="{F9FEC8DE-7675-5046-AAD1-93FA5CCACCAB}"/>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193379" y="6356350"/>
            <a:ext cx="502920" cy="502920"/>
          </a:xfrm>
          <a:prstGeom prst="rect">
            <a:avLst/>
          </a:prstGeom>
        </p:spPr>
      </p:pic>
      <p:pic>
        <p:nvPicPr>
          <p:cNvPr id="24" name="Picture 23">
            <a:extLst>
              <a:ext uri="{FF2B5EF4-FFF2-40B4-BE49-F238E27FC236}">
                <a16:creationId xmlns:a16="http://schemas.microsoft.com/office/drawing/2014/main" id="{27684209-72A0-4136-8ED7-ED1D86B36CFA}"/>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a:xfrm>
            <a:off x="6337183" y="565663"/>
            <a:ext cx="5854818" cy="3169238"/>
          </a:xfrm>
          <a:prstGeom prst="rect">
            <a:avLst/>
          </a:prstGeom>
        </p:spPr>
      </p:pic>
      <p:sp>
        <p:nvSpPr>
          <p:cNvPr id="29" name="Rectangle 28">
            <a:extLst>
              <a:ext uri="{FF2B5EF4-FFF2-40B4-BE49-F238E27FC236}">
                <a16:creationId xmlns:a16="http://schemas.microsoft.com/office/drawing/2014/main" id="{3996BF1B-19B3-47AD-BA73-E61A1867B987}"/>
              </a:ext>
            </a:extLst>
          </p:cNvPr>
          <p:cNvSpPr/>
          <p:nvPr/>
        </p:nvSpPr>
        <p:spPr>
          <a:xfrm>
            <a:off x="761288" y="186757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CFBFA"/>
              </a:solidFill>
              <a:effectLst/>
              <a:uLnTx/>
              <a:uFillTx/>
              <a:latin typeface="Oracle Sans"/>
              <a:ea typeface="+mn-ea"/>
              <a:cs typeface="+mn-cs"/>
            </a:endParaRPr>
          </a:p>
        </p:txBody>
      </p:sp>
      <p:pic>
        <p:nvPicPr>
          <p:cNvPr id="30" name="Picture 29">
            <a:extLst>
              <a:ext uri="{FF2B5EF4-FFF2-40B4-BE49-F238E27FC236}">
                <a16:creationId xmlns:a16="http://schemas.microsoft.com/office/drawing/2014/main" id="{9726D9B3-EF8E-4DC8-AF43-9556746F452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193379" y="6356350"/>
            <a:ext cx="502920" cy="502920"/>
          </a:xfrm>
          <a:prstGeom prst="rect">
            <a:avLst/>
          </a:prstGeom>
        </p:spPr>
      </p:pic>
      <p:pic>
        <p:nvPicPr>
          <p:cNvPr id="31" name="Picture 30">
            <a:extLst>
              <a:ext uri="{FF2B5EF4-FFF2-40B4-BE49-F238E27FC236}">
                <a16:creationId xmlns:a16="http://schemas.microsoft.com/office/drawing/2014/main" id="{6451425E-1640-46C3-B256-A113C8443FC5}"/>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6337183" y="565663"/>
            <a:ext cx="5854818" cy="3169238"/>
          </a:xfrm>
          <a:prstGeom prst="rect">
            <a:avLst/>
          </a:prstGeom>
        </p:spPr>
      </p:pic>
      <p:sp>
        <p:nvSpPr>
          <p:cNvPr id="33" name="Rectangle 32">
            <a:extLst>
              <a:ext uri="{FF2B5EF4-FFF2-40B4-BE49-F238E27FC236}">
                <a16:creationId xmlns:a16="http://schemas.microsoft.com/office/drawing/2014/main" id="{40044953-2C3B-43F4-948F-2393BF177816}"/>
              </a:ext>
            </a:extLst>
          </p:cNvPr>
          <p:cNvSpPr/>
          <p:nvPr userDrawn="1"/>
        </p:nvSpPr>
        <p:spPr>
          <a:xfrm>
            <a:off x="761288" y="186757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CFBFA"/>
              </a:solidFill>
              <a:effectLst/>
              <a:uLnTx/>
              <a:uFillTx/>
              <a:latin typeface="Oracle Sans"/>
              <a:ea typeface="+mn-ea"/>
              <a:cs typeface="+mn-cs"/>
            </a:endParaRPr>
          </a:p>
        </p:txBody>
      </p:sp>
      <p:pic>
        <p:nvPicPr>
          <p:cNvPr id="34" name="Picture 33">
            <a:extLst>
              <a:ext uri="{FF2B5EF4-FFF2-40B4-BE49-F238E27FC236}">
                <a16:creationId xmlns:a16="http://schemas.microsoft.com/office/drawing/2014/main" id="{BC30B558-3695-455B-9590-92E1974DD2C5}"/>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93379" y="6356350"/>
            <a:ext cx="502920" cy="502920"/>
          </a:xfrm>
          <a:prstGeom prst="rect">
            <a:avLst/>
          </a:prstGeom>
        </p:spPr>
      </p:pic>
      <p:sp>
        <p:nvSpPr>
          <p:cNvPr id="2" name="Footer Placeholder 1">
            <a:extLst>
              <a:ext uri="{FF2B5EF4-FFF2-40B4-BE49-F238E27FC236}">
                <a16:creationId xmlns:a16="http://schemas.microsoft.com/office/drawing/2014/main" id="{21FEC039-3B9C-4C94-9FEA-0DB5785B84E9}"/>
              </a:ext>
            </a:extLst>
          </p:cNvPr>
          <p:cNvSpPr>
            <a:spLocks noGrp="1"/>
          </p:cNvSpPr>
          <p:nvPr>
            <p:ph type="ftr" sz="quarter" idx="20"/>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8B8580"/>
                </a:solidFill>
                <a:effectLst/>
                <a:uLnTx/>
                <a:uFillTx/>
                <a:latin typeface="Oracle Sans"/>
                <a:ea typeface="+mn-ea"/>
                <a:cs typeface="+mn-cs"/>
              </a:rPr>
              <a:t>Confidential – © 2019 Oracle Internal/Restricted/Highly Restricted </a:t>
            </a:r>
          </a:p>
        </p:txBody>
      </p:sp>
      <p:sp>
        <p:nvSpPr>
          <p:cNvPr id="4" name="Slide Number Placeholder 3">
            <a:extLst>
              <a:ext uri="{FF2B5EF4-FFF2-40B4-BE49-F238E27FC236}">
                <a16:creationId xmlns:a16="http://schemas.microsoft.com/office/drawing/2014/main" id="{AD3086E4-B891-40AA-85C6-4A57ECFB0E03}"/>
              </a:ext>
            </a:extLst>
          </p:cNvPr>
          <p:cNvSpPr>
            <a:spLocks noGrp="1"/>
          </p:cNvSpPr>
          <p:nvPr>
            <p:ph type="sldNum" sz="quarter" idx="2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45D60D9-5372-5F40-9443-0F9AE5BDC3C8}" type="slidenum">
              <a:rPr kumimoji="0" lang="en-US" sz="1000" b="0" i="0" u="none" strike="noStrike" kern="1200" cap="none" spc="0" normalizeH="0" baseline="0" noProof="0" smtClean="0">
                <a:ln>
                  <a:noFill/>
                </a:ln>
                <a:solidFill>
                  <a:srgbClr val="8B8580"/>
                </a:solidFill>
                <a:effectLst/>
                <a:uLnTx/>
                <a:uFillTx/>
                <a:latin typeface="Oracle Sans"/>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rgbClr val="8B8580"/>
              </a:solidFill>
              <a:effectLst/>
              <a:uLnTx/>
              <a:uFillTx/>
              <a:latin typeface="Oracle Sans"/>
              <a:ea typeface="+mn-ea"/>
              <a:cs typeface="+mn-cs"/>
            </a:endParaRPr>
          </a:p>
        </p:txBody>
      </p:sp>
      <p:pic>
        <p:nvPicPr>
          <p:cNvPr id="6" name="Picture 5"/>
          <p:cNvPicPr>
            <a:picLocks noChangeAspect="1"/>
          </p:cNvPicPr>
          <p:nvPr userDrawn="1"/>
        </p:nvPicPr>
        <p:blipFill>
          <a:blip r:embed="rId4" cstate="hqprint">
            <a:extLst>
              <a:ext uri="{28A0092B-C50C-407E-A947-70E740481C1C}">
                <a14:useLocalDpi xmlns:a14="http://schemas.microsoft.com/office/drawing/2010/main" val="0"/>
              </a:ext>
            </a:extLst>
          </a:blip>
          <a:stretch>
            <a:fillRect/>
          </a:stretch>
        </p:blipFill>
        <p:spPr>
          <a:xfrm>
            <a:off x="7078579" y="6483167"/>
            <a:ext cx="2510343" cy="211817"/>
          </a:xfrm>
          <a:prstGeom prst="rect">
            <a:avLst/>
          </a:prstGeom>
        </p:spPr>
      </p:pic>
      <p:pic>
        <p:nvPicPr>
          <p:cNvPr id="26" name="Picture 25">
            <a:extLst>
              <a:ext uri="{FF2B5EF4-FFF2-40B4-BE49-F238E27FC236}">
                <a16:creationId xmlns:a16="http://schemas.microsoft.com/office/drawing/2014/main" id="{BC633818-5C41-42C4-A03A-37B8E8AAFAFC}"/>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0" y="0"/>
            <a:ext cx="12191999" cy="254000"/>
          </a:xfrm>
          <a:prstGeom prst="rect">
            <a:avLst/>
          </a:prstGeom>
        </p:spPr>
      </p:pic>
    </p:spTree>
    <p:extLst>
      <p:ext uri="{BB962C8B-B14F-4D97-AF65-F5344CB8AC3E}">
        <p14:creationId xmlns:p14="http://schemas.microsoft.com/office/powerpoint/2010/main" val="36086082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Light Quote with logo">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8F2F3CD0-AF3F-4247-A5A5-C512707F12A5}"/>
              </a:ext>
            </a:extLst>
          </p:cNvPr>
          <p:cNvSpPr/>
          <p:nvPr userDrawn="1"/>
        </p:nvSpPr>
        <p:spPr>
          <a:xfrm>
            <a:off x="0" y="0"/>
            <a:ext cx="12192000" cy="6858000"/>
          </a:xfrm>
          <a:prstGeom prst="rect">
            <a:avLst/>
          </a:prstGeom>
          <a:blipFill dpi="0" rotWithShape="1">
            <a:blip r:embed="rId2" cstate="email">
              <a:alphaModFix amt="18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CFBFA"/>
              </a:solidFill>
              <a:effectLst/>
              <a:uLnTx/>
              <a:uFillTx/>
              <a:latin typeface="Oracle Sans"/>
              <a:ea typeface="+mn-ea"/>
              <a:cs typeface="+mn-cs"/>
            </a:endParaRPr>
          </a:p>
        </p:txBody>
      </p:sp>
      <p:sp>
        <p:nvSpPr>
          <p:cNvPr id="6" name="Rectangle 5">
            <a:extLst>
              <a:ext uri="{FF2B5EF4-FFF2-40B4-BE49-F238E27FC236}">
                <a16:creationId xmlns:a16="http://schemas.microsoft.com/office/drawing/2014/main" id="{892BE6D0-0FF7-4E98-A703-CF3F097A674F}"/>
              </a:ext>
            </a:extLst>
          </p:cNvPr>
          <p:cNvSpPr/>
          <p:nvPr/>
        </p:nvSpPr>
        <p:spPr>
          <a:xfrm>
            <a:off x="0" y="0"/>
            <a:ext cx="12192000" cy="6858000"/>
          </a:xfrm>
          <a:prstGeom prst="rect">
            <a:avLst/>
          </a:prstGeom>
          <a:blipFill dpi="0" rotWithShape="1">
            <a:blip r:embed="rId2" cstate="email">
              <a:alphaModFix amt="18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CFBFA"/>
              </a:solidFill>
              <a:effectLst/>
              <a:uLnTx/>
              <a:uFillTx/>
              <a:latin typeface="Oracle Sans"/>
              <a:ea typeface="+mn-ea"/>
              <a:cs typeface="+mn-cs"/>
            </a:endParaRPr>
          </a:p>
        </p:txBody>
      </p:sp>
      <p:sp>
        <p:nvSpPr>
          <p:cNvPr id="21" name="Title 1">
            <a:extLst>
              <a:ext uri="{FF2B5EF4-FFF2-40B4-BE49-F238E27FC236}">
                <a16:creationId xmlns:a16="http://schemas.microsoft.com/office/drawing/2014/main" id="{554B90B0-B853-6F47-ACDA-C26DB60F0F3D}"/>
              </a:ext>
            </a:extLst>
          </p:cNvPr>
          <p:cNvSpPr txBox="1">
            <a:spLocks/>
          </p:cNvSpPr>
          <p:nvPr/>
        </p:nvSpPr>
        <p:spPr>
          <a:xfrm>
            <a:off x="875356" y="5535006"/>
            <a:ext cx="9983144" cy="720737"/>
          </a:xfrm>
          <a:prstGeom prst="rect">
            <a:avLst/>
          </a:prstGeom>
        </p:spPr>
        <p:txBody>
          <a:bodyPr vert="horz" lIns="0" tIns="45720" rIns="0" bIns="45720" rtlCol="0" anchor="t">
            <a:noAutofit/>
          </a:bodyPr>
          <a:lstStyle>
            <a:lvl1pPr algn="l" defTabSz="914400" rtl="0" eaLnBrk="1" latinLnBrk="0" hangingPunct="1">
              <a:lnSpc>
                <a:spcPts val="1800"/>
              </a:lnSpc>
              <a:spcBef>
                <a:spcPts val="0"/>
              </a:spcBef>
              <a:buNone/>
              <a:defRPr lang="en-US" sz="1400" b="1" i="0" kern="1200">
                <a:solidFill>
                  <a:schemeClr val="bg1"/>
                </a:solidFill>
                <a:latin typeface="Oracle Sans" panose="020B0503020204020204" pitchFamily="34" charset="0"/>
                <a:ea typeface="+mn-ea"/>
                <a:cs typeface="Oracle Sans" panose="020B0503020204020204" pitchFamily="34" charset="0"/>
              </a:defRPr>
            </a:lvl1pPr>
          </a:lstStyle>
          <a:p>
            <a:pPr marL="0" marR="0" lvl="0" indent="0" algn="l" defTabSz="914400" rtl="0" eaLnBrk="1" fontAlgn="auto" latinLnBrk="0" hangingPunct="1">
              <a:lnSpc>
                <a:spcPts val="18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FCFBFA"/>
              </a:solidFill>
              <a:effectLst/>
              <a:uLnTx/>
              <a:uFillTx/>
              <a:latin typeface="Oracle Sans" panose="020B0503020204020204" pitchFamily="34" charset="0"/>
              <a:ea typeface="+mn-ea"/>
              <a:cs typeface="Oracle Sans" panose="020B0503020204020204" pitchFamily="34" charset="0"/>
            </a:endParaRPr>
          </a:p>
        </p:txBody>
      </p:sp>
      <p:sp>
        <p:nvSpPr>
          <p:cNvPr id="29" name="Text Placeholder 26">
            <a:extLst>
              <a:ext uri="{FF2B5EF4-FFF2-40B4-BE49-F238E27FC236}">
                <a16:creationId xmlns:a16="http://schemas.microsoft.com/office/drawing/2014/main" id="{90252080-E2D5-6447-93EB-F3E1BDF7CD7B}"/>
              </a:ext>
            </a:extLst>
          </p:cNvPr>
          <p:cNvSpPr>
            <a:spLocks noGrp="1"/>
          </p:cNvSpPr>
          <p:nvPr>
            <p:ph type="body" sz="quarter" idx="13" hasCustomPrompt="1"/>
          </p:nvPr>
        </p:nvSpPr>
        <p:spPr>
          <a:xfrm>
            <a:off x="768096" y="2346183"/>
            <a:ext cx="9983786" cy="2242890"/>
          </a:xfrm>
        </p:spPr>
        <p:txBody>
          <a:bodyPr lIns="0">
            <a:noAutofit/>
          </a:bodyPr>
          <a:lstStyle>
            <a:lvl1pPr marL="0" indent="0" algn="l" fontAlgn="t">
              <a:lnSpc>
                <a:spcPct val="100000"/>
              </a:lnSpc>
              <a:spcBef>
                <a:spcPts val="0"/>
              </a:spcBef>
              <a:buNone/>
              <a:defRPr sz="3200" b="0" i="0">
                <a:latin typeface="Georgia" panose="02040502050405020303" pitchFamily="18" charset="0"/>
                <a:cs typeface="Oracle Sans" panose="020B0503020204020204" pitchFamily="34" charset="0"/>
              </a:defRPr>
            </a:lvl1pPr>
          </a:lstStyle>
          <a:p>
            <a:pPr lvl="0"/>
            <a:r>
              <a:rPr lang="en-US" dirty="0"/>
              <a:t>“Click to type customer or partner quote surrounded by quotation marks.”</a:t>
            </a:r>
          </a:p>
        </p:txBody>
      </p:sp>
      <p:sp>
        <p:nvSpPr>
          <p:cNvPr id="32" name="Text Placeholder 26">
            <a:extLst>
              <a:ext uri="{FF2B5EF4-FFF2-40B4-BE49-F238E27FC236}">
                <a16:creationId xmlns:a16="http://schemas.microsoft.com/office/drawing/2014/main" id="{C9068F71-E098-E049-81D3-5491AAF8DE57}"/>
              </a:ext>
            </a:extLst>
          </p:cNvPr>
          <p:cNvSpPr>
            <a:spLocks noGrp="1"/>
          </p:cNvSpPr>
          <p:nvPr>
            <p:ph type="body" sz="quarter" idx="14" hasCustomPrompt="1"/>
          </p:nvPr>
        </p:nvSpPr>
        <p:spPr>
          <a:xfrm>
            <a:off x="768096" y="5239646"/>
            <a:ext cx="9983786" cy="249346"/>
          </a:xfrm>
        </p:spPr>
        <p:txBody>
          <a:bodyPr lIns="0">
            <a:noAutofit/>
          </a:bodyPr>
          <a:lstStyle>
            <a:lvl1pPr marL="0" indent="0" algn="l" fontAlgn="t">
              <a:lnSpc>
                <a:spcPct val="100000"/>
              </a:lnSpc>
              <a:spcBef>
                <a:spcPts val="0"/>
              </a:spcBef>
              <a:buNone/>
              <a:defRPr sz="1400" b="1" i="0">
                <a:latin typeface="Oracle Sans" panose="020B0503020204020204" pitchFamily="34" charset="0"/>
                <a:cs typeface="Oracle Sans" panose="020B0503020204020204" pitchFamily="34" charset="0"/>
              </a:defRPr>
            </a:lvl1pPr>
          </a:lstStyle>
          <a:p>
            <a:pPr lvl="0"/>
            <a:r>
              <a:rPr lang="en-US" dirty="0"/>
              <a:t>Lorem ipsum</a:t>
            </a:r>
          </a:p>
        </p:txBody>
      </p:sp>
      <p:sp>
        <p:nvSpPr>
          <p:cNvPr id="33" name="Text Placeholder 26">
            <a:extLst>
              <a:ext uri="{FF2B5EF4-FFF2-40B4-BE49-F238E27FC236}">
                <a16:creationId xmlns:a16="http://schemas.microsoft.com/office/drawing/2014/main" id="{87089DAA-9281-6045-B621-B0A829511738}"/>
              </a:ext>
            </a:extLst>
          </p:cNvPr>
          <p:cNvSpPr>
            <a:spLocks noGrp="1"/>
          </p:cNvSpPr>
          <p:nvPr>
            <p:ph type="body" sz="quarter" idx="12"/>
          </p:nvPr>
        </p:nvSpPr>
        <p:spPr>
          <a:xfrm>
            <a:off x="768096" y="5564669"/>
            <a:ext cx="9983786" cy="528567"/>
          </a:xfrm>
        </p:spPr>
        <p:txBody>
          <a:bodyPr lIns="0">
            <a:noAutofit/>
          </a:bodyPr>
          <a:lstStyle>
            <a:lvl1pPr marL="0" indent="0" algn="l" fontAlgn="t">
              <a:lnSpc>
                <a:spcPct val="100000"/>
              </a:lnSpc>
              <a:spcBef>
                <a:spcPts val="0"/>
              </a:spcBef>
              <a:buNone/>
              <a:defRPr sz="1300"/>
            </a:lvl1pPr>
          </a:lstStyle>
          <a:p>
            <a:pPr lvl="0"/>
            <a:r>
              <a:rPr lang="en-US"/>
              <a:t>Click to edit Master text styles</a:t>
            </a:r>
          </a:p>
        </p:txBody>
      </p:sp>
      <p:sp>
        <p:nvSpPr>
          <p:cNvPr id="34" name="Picture Placeholder 19">
            <a:extLst>
              <a:ext uri="{FF2B5EF4-FFF2-40B4-BE49-F238E27FC236}">
                <a16:creationId xmlns:a16="http://schemas.microsoft.com/office/drawing/2014/main" id="{806BB0D3-072D-8D47-8C70-E1851CE928BD}"/>
              </a:ext>
            </a:extLst>
          </p:cNvPr>
          <p:cNvSpPr>
            <a:spLocks noGrp="1"/>
          </p:cNvSpPr>
          <p:nvPr>
            <p:ph type="pic" sz="quarter" idx="10"/>
          </p:nvPr>
        </p:nvSpPr>
        <p:spPr>
          <a:xfrm>
            <a:off x="768096" y="955256"/>
            <a:ext cx="2589212" cy="1106907"/>
          </a:xfrm>
        </p:spPr>
        <p:txBody>
          <a:bodyPr/>
          <a:lstStyle>
            <a:lvl1pPr marL="0" indent="0">
              <a:buNone/>
              <a:defRPr/>
            </a:lvl1pPr>
          </a:lstStyle>
          <a:p>
            <a:r>
              <a:rPr lang="en-US"/>
              <a:t>Click icon to add picture</a:t>
            </a:r>
            <a:endParaRPr lang="en-US" dirty="0"/>
          </a:p>
        </p:txBody>
      </p:sp>
      <p:sp>
        <p:nvSpPr>
          <p:cNvPr id="35" name="Rectangle 34">
            <a:extLst>
              <a:ext uri="{FF2B5EF4-FFF2-40B4-BE49-F238E27FC236}">
                <a16:creationId xmlns:a16="http://schemas.microsoft.com/office/drawing/2014/main" id="{C565B80A-580D-054A-A47B-A7433DB02574}"/>
              </a:ext>
            </a:extLst>
          </p:cNvPr>
          <p:cNvSpPr/>
          <p:nvPr/>
        </p:nvSpPr>
        <p:spPr>
          <a:xfrm>
            <a:off x="768097" y="4829530"/>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CFBFA"/>
              </a:solidFill>
              <a:effectLst/>
              <a:uLnTx/>
              <a:uFillTx/>
              <a:latin typeface="Oracle Sans"/>
              <a:ea typeface="+mn-ea"/>
              <a:cs typeface="+mn-cs"/>
            </a:endParaRPr>
          </a:p>
        </p:txBody>
      </p:sp>
      <p:pic>
        <p:nvPicPr>
          <p:cNvPr id="14" name="Picture 13">
            <a:extLst>
              <a:ext uri="{FF2B5EF4-FFF2-40B4-BE49-F238E27FC236}">
                <a16:creationId xmlns:a16="http://schemas.microsoft.com/office/drawing/2014/main" id="{D8580B64-7E36-4A43-99BC-D0E133B57EB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193379" y="6356350"/>
            <a:ext cx="502920" cy="502920"/>
          </a:xfrm>
          <a:prstGeom prst="rect">
            <a:avLst/>
          </a:prstGeom>
        </p:spPr>
      </p:pic>
      <p:sp>
        <p:nvSpPr>
          <p:cNvPr id="19" name="Title 1">
            <a:extLst>
              <a:ext uri="{FF2B5EF4-FFF2-40B4-BE49-F238E27FC236}">
                <a16:creationId xmlns:a16="http://schemas.microsoft.com/office/drawing/2014/main" id="{C612FA97-F783-4FC7-ADF8-B27B19DFF193}"/>
              </a:ext>
            </a:extLst>
          </p:cNvPr>
          <p:cNvSpPr txBox="1">
            <a:spLocks/>
          </p:cNvSpPr>
          <p:nvPr/>
        </p:nvSpPr>
        <p:spPr>
          <a:xfrm>
            <a:off x="875356" y="5535006"/>
            <a:ext cx="9983144" cy="720737"/>
          </a:xfrm>
          <a:prstGeom prst="rect">
            <a:avLst/>
          </a:prstGeom>
        </p:spPr>
        <p:txBody>
          <a:bodyPr vert="horz" lIns="0" tIns="45720" rIns="0" bIns="45720" rtlCol="0" anchor="t">
            <a:noAutofit/>
          </a:bodyPr>
          <a:lstStyle>
            <a:lvl1pPr algn="l" defTabSz="914400" rtl="0" eaLnBrk="1" latinLnBrk="0" hangingPunct="1">
              <a:lnSpc>
                <a:spcPts val="1800"/>
              </a:lnSpc>
              <a:spcBef>
                <a:spcPts val="0"/>
              </a:spcBef>
              <a:buNone/>
              <a:defRPr lang="en-US" sz="1400" b="1" i="0" kern="1200">
                <a:solidFill>
                  <a:schemeClr val="bg1"/>
                </a:solidFill>
                <a:latin typeface="Oracle Sans" panose="020B0503020204020204" pitchFamily="34" charset="0"/>
                <a:ea typeface="+mn-ea"/>
                <a:cs typeface="Oracle Sans" panose="020B0503020204020204" pitchFamily="34" charset="0"/>
              </a:defRPr>
            </a:lvl1pPr>
          </a:lstStyle>
          <a:p>
            <a:pPr marL="0" marR="0" lvl="0" indent="0" algn="l" defTabSz="914400" rtl="0" eaLnBrk="1" fontAlgn="auto" latinLnBrk="0" hangingPunct="1">
              <a:lnSpc>
                <a:spcPts val="18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FCFBFA"/>
              </a:solidFill>
              <a:effectLst/>
              <a:uLnTx/>
              <a:uFillTx/>
              <a:latin typeface="Oracle Sans" panose="020B0503020204020204" pitchFamily="34" charset="0"/>
              <a:ea typeface="+mn-ea"/>
              <a:cs typeface="Oracle Sans" panose="020B0503020204020204" pitchFamily="34" charset="0"/>
            </a:endParaRPr>
          </a:p>
        </p:txBody>
      </p:sp>
      <p:sp>
        <p:nvSpPr>
          <p:cNvPr id="20" name="Rectangle 19">
            <a:extLst>
              <a:ext uri="{FF2B5EF4-FFF2-40B4-BE49-F238E27FC236}">
                <a16:creationId xmlns:a16="http://schemas.microsoft.com/office/drawing/2014/main" id="{A3DD1C2A-E9F3-480C-B0DE-8590BE4A901F}"/>
              </a:ext>
            </a:extLst>
          </p:cNvPr>
          <p:cNvSpPr/>
          <p:nvPr/>
        </p:nvSpPr>
        <p:spPr>
          <a:xfrm>
            <a:off x="768097" y="4829530"/>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CFBFA"/>
              </a:solidFill>
              <a:effectLst/>
              <a:uLnTx/>
              <a:uFillTx/>
              <a:latin typeface="Oracle Sans"/>
              <a:ea typeface="+mn-ea"/>
              <a:cs typeface="+mn-cs"/>
            </a:endParaRPr>
          </a:p>
        </p:txBody>
      </p:sp>
      <p:pic>
        <p:nvPicPr>
          <p:cNvPr id="22" name="Picture 21">
            <a:extLst>
              <a:ext uri="{FF2B5EF4-FFF2-40B4-BE49-F238E27FC236}">
                <a16:creationId xmlns:a16="http://schemas.microsoft.com/office/drawing/2014/main" id="{276B1336-77D7-43EF-AE54-D904F19F392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193379" y="6356350"/>
            <a:ext cx="502920" cy="502920"/>
          </a:xfrm>
          <a:prstGeom prst="rect">
            <a:avLst/>
          </a:prstGeom>
        </p:spPr>
      </p:pic>
      <p:sp>
        <p:nvSpPr>
          <p:cNvPr id="25" name="Title 1">
            <a:extLst>
              <a:ext uri="{FF2B5EF4-FFF2-40B4-BE49-F238E27FC236}">
                <a16:creationId xmlns:a16="http://schemas.microsoft.com/office/drawing/2014/main" id="{14AA3661-13A2-48FF-B405-A275C760FC6D}"/>
              </a:ext>
            </a:extLst>
          </p:cNvPr>
          <p:cNvSpPr txBox="1">
            <a:spLocks/>
          </p:cNvSpPr>
          <p:nvPr userDrawn="1"/>
        </p:nvSpPr>
        <p:spPr>
          <a:xfrm>
            <a:off x="875356" y="5535006"/>
            <a:ext cx="9983144" cy="720737"/>
          </a:xfrm>
          <a:prstGeom prst="rect">
            <a:avLst/>
          </a:prstGeom>
        </p:spPr>
        <p:txBody>
          <a:bodyPr vert="horz" lIns="0" tIns="45720" rIns="0" bIns="45720" rtlCol="0" anchor="t">
            <a:noAutofit/>
          </a:bodyPr>
          <a:lstStyle>
            <a:lvl1pPr algn="l" defTabSz="914400" rtl="0" eaLnBrk="1" latinLnBrk="0" hangingPunct="1">
              <a:lnSpc>
                <a:spcPts val="1800"/>
              </a:lnSpc>
              <a:spcBef>
                <a:spcPts val="0"/>
              </a:spcBef>
              <a:buNone/>
              <a:defRPr lang="en-US" sz="1400" b="1" i="0" kern="1200">
                <a:solidFill>
                  <a:schemeClr val="bg1"/>
                </a:solidFill>
                <a:latin typeface="Oracle Sans" panose="020B0503020204020204" pitchFamily="34" charset="0"/>
                <a:ea typeface="+mn-ea"/>
                <a:cs typeface="Oracle Sans" panose="020B0503020204020204" pitchFamily="34" charset="0"/>
              </a:defRPr>
            </a:lvl1pPr>
          </a:lstStyle>
          <a:p>
            <a:pPr marL="0" marR="0" lvl="0" indent="0" algn="l" defTabSz="914400" rtl="0" eaLnBrk="1" fontAlgn="auto" latinLnBrk="0" hangingPunct="1">
              <a:lnSpc>
                <a:spcPts val="18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FCFBFA"/>
              </a:solidFill>
              <a:effectLst/>
              <a:uLnTx/>
              <a:uFillTx/>
              <a:latin typeface="Oracle Sans" panose="020B0503020204020204" pitchFamily="34" charset="0"/>
              <a:ea typeface="+mn-ea"/>
              <a:cs typeface="Oracle Sans" panose="020B0503020204020204" pitchFamily="34" charset="0"/>
            </a:endParaRPr>
          </a:p>
        </p:txBody>
      </p:sp>
      <p:sp>
        <p:nvSpPr>
          <p:cNvPr id="26" name="Rectangle 25">
            <a:extLst>
              <a:ext uri="{FF2B5EF4-FFF2-40B4-BE49-F238E27FC236}">
                <a16:creationId xmlns:a16="http://schemas.microsoft.com/office/drawing/2014/main" id="{AC807355-3C8B-4EEC-8521-A8E8E2FA3008}"/>
              </a:ext>
            </a:extLst>
          </p:cNvPr>
          <p:cNvSpPr/>
          <p:nvPr userDrawn="1"/>
        </p:nvSpPr>
        <p:spPr>
          <a:xfrm>
            <a:off x="768097" y="4829530"/>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CFBFA"/>
              </a:solidFill>
              <a:effectLst/>
              <a:uLnTx/>
              <a:uFillTx/>
              <a:latin typeface="Oracle Sans"/>
              <a:ea typeface="+mn-ea"/>
              <a:cs typeface="+mn-cs"/>
            </a:endParaRPr>
          </a:p>
        </p:txBody>
      </p:sp>
      <p:pic>
        <p:nvPicPr>
          <p:cNvPr id="27" name="Picture 26">
            <a:extLst>
              <a:ext uri="{FF2B5EF4-FFF2-40B4-BE49-F238E27FC236}">
                <a16:creationId xmlns:a16="http://schemas.microsoft.com/office/drawing/2014/main" id="{3DF902C6-B9B0-4B4F-A1A3-B6E6957F1A05}"/>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93379" y="6356350"/>
            <a:ext cx="502920" cy="502920"/>
          </a:xfrm>
          <a:prstGeom prst="rect">
            <a:avLst/>
          </a:prstGeom>
        </p:spPr>
      </p:pic>
      <p:sp>
        <p:nvSpPr>
          <p:cNvPr id="2" name="Footer Placeholder 1">
            <a:extLst>
              <a:ext uri="{FF2B5EF4-FFF2-40B4-BE49-F238E27FC236}">
                <a16:creationId xmlns:a16="http://schemas.microsoft.com/office/drawing/2014/main" id="{4656BA0F-94D4-48D8-BCA5-2E1E9BE5813C}"/>
              </a:ext>
            </a:extLst>
          </p:cNvPr>
          <p:cNvSpPr>
            <a:spLocks noGrp="1"/>
          </p:cNvSpPr>
          <p:nvPr>
            <p:ph type="ftr" sz="quarter" idx="15"/>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8B8580"/>
                </a:solidFill>
                <a:effectLst/>
                <a:uLnTx/>
                <a:uFillTx/>
                <a:latin typeface="Oracle Sans"/>
                <a:ea typeface="+mn-ea"/>
                <a:cs typeface="+mn-cs"/>
              </a:rPr>
              <a:t>Confidential – © 2019 Oracle Internal/Restricted/Highly Restricted </a:t>
            </a:r>
          </a:p>
        </p:txBody>
      </p:sp>
      <p:sp>
        <p:nvSpPr>
          <p:cNvPr id="3" name="Slide Number Placeholder 2">
            <a:extLst>
              <a:ext uri="{FF2B5EF4-FFF2-40B4-BE49-F238E27FC236}">
                <a16:creationId xmlns:a16="http://schemas.microsoft.com/office/drawing/2014/main" id="{8B97A493-87A9-49AC-9B5C-8F6EEF47F62E}"/>
              </a:ext>
            </a:extLst>
          </p:cNvPr>
          <p:cNvSpPr>
            <a:spLocks noGrp="1"/>
          </p:cNvSpPr>
          <p:nvPr>
            <p:ph type="sldNum" sz="quarter" idx="16"/>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45D60D9-5372-5F40-9443-0F9AE5BDC3C8}" type="slidenum">
              <a:rPr kumimoji="0" lang="en-US" sz="1000" b="0" i="0" u="none" strike="noStrike" kern="1200" cap="none" spc="0" normalizeH="0" baseline="0" noProof="0" smtClean="0">
                <a:ln>
                  <a:noFill/>
                </a:ln>
                <a:solidFill>
                  <a:srgbClr val="8B8580"/>
                </a:solidFill>
                <a:effectLst/>
                <a:uLnTx/>
                <a:uFillTx/>
                <a:latin typeface="Oracle Sans"/>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rgbClr val="8B8580"/>
              </a:solidFill>
              <a:effectLst/>
              <a:uLnTx/>
              <a:uFillTx/>
              <a:latin typeface="Oracle Sans"/>
              <a:ea typeface="+mn-ea"/>
              <a:cs typeface="+mn-cs"/>
            </a:endParaRPr>
          </a:p>
        </p:txBody>
      </p:sp>
      <p:pic>
        <p:nvPicPr>
          <p:cNvPr id="30" name="Picture 29"/>
          <p:cNvPicPr>
            <a:picLocks noChangeAspect="1"/>
          </p:cNvPicPr>
          <p:nvPr userDrawn="1"/>
        </p:nvPicPr>
        <p:blipFill>
          <a:blip r:embed="rId4" cstate="hqprint">
            <a:extLst>
              <a:ext uri="{28A0092B-C50C-407E-A947-70E740481C1C}">
                <a14:useLocalDpi xmlns:a14="http://schemas.microsoft.com/office/drawing/2010/main" val="0"/>
              </a:ext>
            </a:extLst>
          </a:blip>
          <a:stretch>
            <a:fillRect/>
          </a:stretch>
        </p:blipFill>
        <p:spPr>
          <a:xfrm>
            <a:off x="7078579" y="6483167"/>
            <a:ext cx="2510343" cy="211817"/>
          </a:xfrm>
          <a:prstGeom prst="rect">
            <a:avLst/>
          </a:prstGeom>
        </p:spPr>
      </p:pic>
      <p:pic>
        <p:nvPicPr>
          <p:cNvPr id="24" name="Picture 23">
            <a:extLst>
              <a:ext uri="{FF2B5EF4-FFF2-40B4-BE49-F238E27FC236}">
                <a16:creationId xmlns:a16="http://schemas.microsoft.com/office/drawing/2014/main" id="{BC633818-5C41-42C4-A03A-37B8E8AAFAFC}"/>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0" y="0"/>
            <a:ext cx="12191999" cy="254000"/>
          </a:xfrm>
          <a:prstGeom prst="rect">
            <a:avLst/>
          </a:prstGeom>
        </p:spPr>
      </p:pic>
    </p:spTree>
    <p:extLst>
      <p:ext uri="{BB962C8B-B14F-4D97-AF65-F5344CB8AC3E}">
        <p14:creationId xmlns:p14="http://schemas.microsoft.com/office/powerpoint/2010/main" val="3058918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image" Target="../media/image2.jp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A70F255-3C2A-4AC7-8935-184146E3B6D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Headline</a:t>
            </a:r>
          </a:p>
        </p:txBody>
      </p:sp>
      <p:sp>
        <p:nvSpPr>
          <p:cNvPr id="3" name="Text Placeholder 2">
            <a:extLst>
              <a:ext uri="{FF2B5EF4-FFF2-40B4-BE49-F238E27FC236}">
                <a16:creationId xmlns:a16="http://schemas.microsoft.com/office/drawing/2014/main" id="{4E57E2B0-E630-40F9-B86F-A996E5DBB36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9" name="Picture 8">
            <a:extLst>
              <a:ext uri="{FF2B5EF4-FFF2-40B4-BE49-F238E27FC236}">
                <a16:creationId xmlns:a16="http://schemas.microsoft.com/office/drawing/2014/main" id="{C46E2EF1-B91A-2948-AD74-5FA1959130A2}"/>
              </a:ext>
            </a:extLst>
          </p:cNvPr>
          <p:cNvPicPr>
            <a:picLocks noChangeAspect="1"/>
          </p:cNvPicPr>
          <p:nvPr/>
        </p:nvPicPr>
        <p:blipFill>
          <a:blip r:embed="rId29" cstate="email">
            <a:extLst>
              <a:ext uri="{28A0092B-C50C-407E-A947-70E740481C1C}">
                <a14:useLocalDpi xmlns:a14="http://schemas.microsoft.com/office/drawing/2010/main"/>
              </a:ext>
            </a:extLst>
          </a:blip>
          <a:stretch>
            <a:fillRect/>
          </a:stretch>
        </p:blipFill>
        <p:spPr>
          <a:xfrm>
            <a:off x="11193379" y="6356350"/>
            <a:ext cx="502920" cy="502920"/>
          </a:xfrm>
          <a:prstGeom prst="rect">
            <a:avLst/>
          </a:prstGeom>
        </p:spPr>
      </p:pic>
      <p:pic>
        <p:nvPicPr>
          <p:cNvPr id="12" name="Picture 11">
            <a:extLst>
              <a:ext uri="{FF2B5EF4-FFF2-40B4-BE49-F238E27FC236}">
                <a16:creationId xmlns:a16="http://schemas.microsoft.com/office/drawing/2014/main" id="{1270E1AF-83DC-4C83-904C-3577420715CE}"/>
              </a:ext>
            </a:extLst>
          </p:cNvPr>
          <p:cNvPicPr>
            <a:picLocks noChangeAspect="1"/>
          </p:cNvPicPr>
          <p:nvPr/>
        </p:nvPicPr>
        <p:blipFill>
          <a:blip r:embed="rId29" cstate="email">
            <a:extLst>
              <a:ext uri="{28A0092B-C50C-407E-A947-70E740481C1C}">
                <a14:useLocalDpi xmlns:a14="http://schemas.microsoft.com/office/drawing/2010/main"/>
              </a:ext>
            </a:extLst>
          </a:blip>
          <a:stretch>
            <a:fillRect/>
          </a:stretch>
        </p:blipFill>
        <p:spPr>
          <a:xfrm>
            <a:off x="11193379" y="6356350"/>
            <a:ext cx="502920" cy="502920"/>
          </a:xfrm>
          <a:prstGeom prst="rect">
            <a:avLst/>
          </a:prstGeom>
        </p:spPr>
      </p:pic>
      <p:pic>
        <p:nvPicPr>
          <p:cNvPr id="13" name="Picture 12">
            <a:extLst>
              <a:ext uri="{FF2B5EF4-FFF2-40B4-BE49-F238E27FC236}">
                <a16:creationId xmlns:a16="http://schemas.microsoft.com/office/drawing/2014/main" id="{BC633818-5C41-42C4-A03A-37B8E8AAFAFC}"/>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0" y="0"/>
            <a:ext cx="12191999" cy="254000"/>
          </a:xfrm>
          <a:prstGeom prst="rect">
            <a:avLst/>
          </a:prstGeom>
        </p:spPr>
      </p:pic>
      <p:pic>
        <p:nvPicPr>
          <p:cNvPr id="14" name="Picture 13">
            <a:extLst>
              <a:ext uri="{FF2B5EF4-FFF2-40B4-BE49-F238E27FC236}">
                <a16:creationId xmlns:a16="http://schemas.microsoft.com/office/drawing/2014/main" id="{4CEE7DF5-DA7F-418F-B13F-74421E226077}"/>
              </a:ext>
            </a:extLst>
          </p:cNvPr>
          <p:cNvPicPr>
            <a:picLocks noChangeAspect="1"/>
          </p:cNvPicPr>
          <p:nvPr/>
        </p:nvPicPr>
        <p:blipFill>
          <a:blip r:embed="rId29" cstate="email">
            <a:extLst>
              <a:ext uri="{28A0092B-C50C-407E-A947-70E740481C1C}">
                <a14:useLocalDpi xmlns:a14="http://schemas.microsoft.com/office/drawing/2010/main"/>
              </a:ext>
            </a:extLst>
          </a:blip>
          <a:stretch>
            <a:fillRect/>
          </a:stretch>
        </p:blipFill>
        <p:spPr>
          <a:xfrm>
            <a:off x="11193379" y="6356350"/>
            <a:ext cx="502920" cy="502920"/>
          </a:xfrm>
          <a:prstGeom prst="rect">
            <a:avLst/>
          </a:prstGeom>
        </p:spPr>
      </p:pic>
      <p:sp>
        <p:nvSpPr>
          <p:cNvPr id="17" name="Slide Number Placeholder 3">
            <a:extLst>
              <a:ext uri="{FF2B5EF4-FFF2-40B4-BE49-F238E27FC236}">
                <a16:creationId xmlns:a16="http://schemas.microsoft.com/office/drawing/2014/main" id="{08A3F6CD-49F4-D74B-8C7F-D6CA71EFB13B}"/>
              </a:ext>
            </a:extLst>
          </p:cNvPr>
          <p:cNvSpPr>
            <a:spLocks noGrp="1"/>
          </p:cNvSpPr>
          <p:nvPr>
            <p:ph type="sldNum" sz="quarter" idx="4"/>
          </p:nvPr>
        </p:nvSpPr>
        <p:spPr>
          <a:xfrm>
            <a:off x="672672" y="6406514"/>
            <a:ext cx="384048" cy="365125"/>
          </a:xfrm>
          <a:prstGeom prst="rect">
            <a:avLst/>
          </a:prstGeom>
        </p:spPr>
        <p:txBody>
          <a:bodyPr vert="horz" lIns="91440" tIns="45720" rIns="91440" bIns="45720" rtlCol="0" anchor="ctr"/>
          <a:lstStyle>
            <a:lvl1pPr algn="l">
              <a:defRPr sz="1000">
                <a:solidFill>
                  <a:srgbClr val="8B8580"/>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345D60D9-5372-5F40-9443-0F9AE5BDC3C8}" type="slidenum">
              <a:rPr kumimoji="0" lang="en-US" sz="1000" b="0" i="0" u="none" strike="noStrike" kern="1200" cap="none" spc="0" normalizeH="0" baseline="0" noProof="0" smtClean="0">
                <a:ln>
                  <a:noFill/>
                </a:ln>
                <a:solidFill>
                  <a:srgbClr val="8B8580"/>
                </a:solidFill>
                <a:effectLst/>
                <a:uLnTx/>
                <a:uFillTx/>
                <a:latin typeface="Oracle Sans"/>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rgbClr val="8B8580"/>
              </a:solidFill>
              <a:effectLst/>
              <a:uLnTx/>
              <a:uFillTx/>
              <a:latin typeface="Oracle Sans"/>
              <a:ea typeface="+mn-ea"/>
              <a:cs typeface="+mn-cs"/>
            </a:endParaRPr>
          </a:p>
        </p:txBody>
      </p:sp>
      <p:sp>
        <p:nvSpPr>
          <p:cNvPr id="18" name="Footer Placeholder 4">
            <a:extLst>
              <a:ext uri="{FF2B5EF4-FFF2-40B4-BE49-F238E27FC236}">
                <a16:creationId xmlns:a16="http://schemas.microsoft.com/office/drawing/2014/main" id="{8E003242-6B91-1949-A5CA-15BA57A045C9}"/>
              </a:ext>
            </a:extLst>
          </p:cNvPr>
          <p:cNvSpPr>
            <a:spLocks noGrp="1"/>
          </p:cNvSpPr>
          <p:nvPr>
            <p:ph type="ftr" sz="quarter" idx="3"/>
          </p:nvPr>
        </p:nvSpPr>
        <p:spPr>
          <a:xfrm>
            <a:off x="1056720" y="6406515"/>
            <a:ext cx="4114800" cy="365125"/>
          </a:xfrm>
          <a:prstGeom prst="rect">
            <a:avLst/>
          </a:prstGeom>
        </p:spPr>
        <p:txBody>
          <a:bodyPr vert="horz" lIns="91440" tIns="45720" rIns="91440" bIns="45720" rtlCol="0" anchor="ctr"/>
          <a:lstStyle>
            <a:lvl1pPr algn="ctr">
              <a:defRPr sz="1000">
                <a:solidFill>
                  <a:srgbClr val="8B8580"/>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8B8580"/>
                </a:solidFill>
                <a:effectLst/>
                <a:uLnTx/>
                <a:uFillTx/>
                <a:latin typeface="Oracle Sans"/>
                <a:ea typeface="+mn-ea"/>
                <a:cs typeface="+mn-cs"/>
              </a:rPr>
              <a:t>Confidential – © 2019 Oracle Internal/Restricted/Highly Restricted </a:t>
            </a:r>
          </a:p>
        </p:txBody>
      </p:sp>
    </p:spTree>
    <p:extLst>
      <p:ext uri="{BB962C8B-B14F-4D97-AF65-F5344CB8AC3E}">
        <p14:creationId xmlns:p14="http://schemas.microsoft.com/office/powerpoint/2010/main" val="2309083363"/>
      </p:ext>
    </p:extLst>
  </p:cSld>
  <p:clrMap bg1="lt1" tx1="dk1" bg2="lt2" tx2="dk2" accent1="accent1" accent2="accent2" accent3="accent3" accent4="accent4" accent5="accent5" accent6="accent6" hlink="hlink" folHlink="folHlink"/>
  <p:sldLayoutIdLst>
    <p:sldLayoutId id="2147484426" r:id="rId1"/>
    <p:sldLayoutId id="2147484427" r:id="rId2"/>
    <p:sldLayoutId id="2147484428" r:id="rId3"/>
    <p:sldLayoutId id="2147484429" r:id="rId4"/>
    <p:sldLayoutId id="2147484430" r:id="rId5"/>
    <p:sldLayoutId id="2147484431" r:id="rId6"/>
    <p:sldLayoutId id="2147484432" r:id="rId7"/>
    <p:sldLayoutId id="2147484433" r:id="rId8"/>
    <p:sldLayoutId id="2147484434" r:id="rId9"/>
    <p:sldLayoutId id="2147484435" r:id="rId10"/>
    <p:sldLayoutId id="2147484436" r:id="rId11"/>
    <p:sldLayoutId id="2147484437" r:id="rId12"/>
    <p:sldLayoutId id="2147484438" r:id="rId13"/>
    <p:sldLayoutId id="2147484439" r:id="rId14"/>
    <p:sldLayoutId id="2147484440" r:id="rId15"/>
    <p:sldLayoutId id="2147484441" r:id="rId16"/>
    <p:sldLayoutId id="2147484442" r:id="rId17"/>
    <p:sldLayoutId id="2147484443" r:id="rId18"/>
    <p:sldLayoutId id="2147484444" r:id="rId19"/>
    <p:sldLayoutId id="2147484445" r:id="rId20"/>
    <p:sldLayoutId id="2147484446" r:id="rId21"/>
    <p:sldLayoutId id="2147484447" r:id="rId22"/>
    <p:sldLayoutId id="2147484448" r:id="rId23"/>
    <p:sldLayoutId id="2147484449" r:id="rId24"/>
    <p:sldLayoutId id="2147484450" r:id="rId25"/>
    <p:sldLayoutId id="2147484451" r:id="rId26"/>
    <p:sldLayoutId id="2147484452" r:id="rId27"/>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339725" indent="-339725" algn="l" defTabSz="914400" rtl="0" eaLnBrk="1" latinLnBrk="0" hangingPunct="1">
        <a:lnSpc>
          <a:spcPct val="90000"/>
        </a:lnSpc>
        <a:spcBef>
          <a:spcPts val="1000"/>
        </a:spcBef>
        <a:buFont typeface="Arial" panose="020B0604020202020204" pitchFamily="34" charset="0"/>
        <a:buChar char="•"/>
        <a:defRPr sz="2000" b="1"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racle Sans Light" panose="020B0403020204020204" pitchFamily="34" charset="0"/>
          <a:ea typeface="+mn-ea"/>
          <a:cs typeface="Oracle Sans Light" panose="020B04030202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Oracle Sans Light" panose="020B0403020204020204" pitchFamily="34" charset="0"/>
          <a:ea typeface="+mn-ea"/>
          <a:cs typeface="Oracle Sans Light" panose="020B04030202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Oracle Sans Light" panose="020B0403020204020204" pitchFamily="34" charset="0"/>
          <a:ea typeface="+mn-ea"/>
          <a:cs typeface="Oracle Sans Light" panose="020B04030202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Oracle Sans Light" panose="020B0403020204020204" pitchFamily="34" charset="0"/>
          <a:ea typeface="+mn-ea"/>
          <a:cs typeface="Oracle Sans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26">
          <p15:clr>
            <a:srgbClr val="F26B43"/>
          </p15:clr>
        </p15:guide>
        <p15:guide id="2" orient="horz" pos="4032">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xml"/><Relationship Id="rId1" Type="http://schemas.openxmlformats.org/officeDocument/2006/relationships/slideLayout" Target="../slideLayouts/slideLayout20.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slideLayout" Target="../slideLayouts/slideLayout4.xml"/><Relationship Id="rId1" Type="http://schemas.openxmlformats.org/officeDocument/2006/relationships/tags" Target="../tags/tag2.xml"/><Relationship Id="rId4" Type="http://schemas.openxmlformats.org/officeDocument/2006/relationships/image" Target="../media/image25.jpeg"/></Relationships>
</file>

<file path=ppt/slides/_rels/slide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5.xml"/><Relationship Id="rId5" Type="http://schemas.openxmlformats.org/officeDocument/2006/relationships/image" Target="../media/image29.png"/><Relationship Id="rId4" Type="http://schemas.openxmlformats.org/officeDocument/2006/relationships/image" Target="../media/image2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6586814" y="1000125"/>
            <a:ext cx="5214662" cy="2181225"/>
          </a:xfrm>
        </p:spPr>
        <p:txBody>
          <a:bodyPr/>
          <a:lstStyle/>
          <a:p>
            <a:pPr algn="r"/>
            <a:r>
              <a:rPr lang="en-US" dirty="0"/>
              <a:t>Project Report</a:t>
            </a:r>
          </a:p>
        </p:txBody>
      </p:sp>
      <p:pic>
        <p:nvPicPr>
          <p:cNvPr id="6" name="Picture 5"/>
          <p:cNvPicPr>
            <a:picLocks noChangeAspect="1"/>
          </p:cNvPicPr>
          <p:nvPr/>
        </p:nvPicPr>
        <p:blipFill>
          <a:blip r:embed="rId3"/>
          <a:stretch>
            <a:fillRect/>
          </a:stretch>
        </p:blipFill>
        <p:spPr>
          <a:xfrm>
            <a:off x="1" y="0"/>
            <a:ext cx="6096000" cy="6858000"/>
          </a:xfrm>
          <a:prstGeom prst="rect">
            <a:avLst/>
          </a:prstGeom>
        </p:spPr>
      </p:pic>
      <p:sp>
        <p:nvSpPr>
          <p:cNvPr id="9" name="Title 4">
            <a:extLst>
              <a:ext uri="{FF2B5EF4-FFF2-40B4-BE49-F238E27FC236}">
                <a16:creationId xmlns:a16="http://schemas.microsoft.com/office/drawing/2014/main" id="{536741ED-E863-4402-A33D-24C3DBC8C474}"/>
              </a:ext>
            </a:extLst>
          </p:cNvPr>
          <p:cNvSpPr txBox="1">
            <a:spLocks/>
          </p:cNvSpPr>
          <p:nvPr/>
        </p:nvSpPr>
        <p:spPr>
          <a:xfrm>
            <a:off x="4591251" y="4095750"/>
            <a:ext cx="7210225" cy="62699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dirty="0"/>
              <a:t>Manish Kumar</a:t>
            </a:r>
          </a:p>
          <a:p>
            <a:pPr algn="r"/>
            <a:r>
              <a:rPr lang="en-US" dirty="0"/>
              <a:t>Sai Likhith Narendula</a:t>
            </a:r>
          </a:p>
        </p:txBody>
      </p:sp>
    </p:spTree>
    <p:extLst>
      <p:ext uri="{BB962C8B-B14F-4D97-AF65-F5344CB8AC3E}">
        <p14:creationId xmlns:p14="http://schemas.microsoft.com/office/powerpoint/2010/main" val="3803477200"/>
      </p:ext>
    </p:extLst>
  </p:cSld>
  <p:clrMapOvr>
    <a:masterClrMapping/>
  </p:clrMapOvr>
  <p:transition spd="slow">
    <p:cove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01CFE1B-61BD-4467-9DF9-D8141B6CB4CA}"/>
              </a:ext>
            </a:extLst>
          </p:cNvPr>
          <p:cNvSpPr>
            <a:spLocks noGrp="1"/>
          </p:cNvSpPr>
          <p:nvPr>
            <p:ph type="title"/>
          </p:nvPr>
        </p:nvSpPr>
        <p:spPr>
          <a:xfrm>
            <a:off x="768096" y="762000"/>
            <a:ext cx="9887834" cy="865121"/>
          </a:xfrm>
        </p:spPr>
        <p:txBody>
          <a:bodyPr/>
          <a:lstStyle/>
          <a:p>
            <a:r>
              <a:rPr lang="en-US" dirty="0"/>
              <a:t>Demo</a:t>
            </a:r>
          </a:p>
        </p:txBody>
      </p:sp>
      <p:sp>
        <p:nvSpPr>
          <p:cNvPr id="6" name="Rectangle 5">
            <a:extLst>
              <a:ext uri="{FF2B5EF4-FFF2-40B4-BE49-F238E27FC236}">
                <a16:creationId xmlns:a16="http://schemas.microsoft.com/office/drawing/2014/main" id="{2FC3F284-59D8-4469-8BFA-2623D15A5CE4}"/>
              </a:ext>
            </a:extLst>
          </p:cNvPr>
          <p:cNvSpPr/>
          <p:nvPr/>
        </p:nvSpPr>
        <p:spPr>
          <a:xfrm>
            <a:off x="3062443" y="2967335"/>
            <a:ext cx="6067114" cy="1323439"/>
          </a:xfrm>
          <a:prstGeom prst="rect">
            <a:avLst/>
          </a:prstGeom>
          <a:noFill/>
        </p:spPr>
        <p:txBody>
          <a:bodyPr wrap="square" lIns="91440" tIns="45720" rIns="91440" bIns="45720">
            <a:spAutoFit/>
          </a:bodyPr>
          <a:lstStyle/>
          <a:p>
            <a:pPr algn="ctr"/>
            <a:r>
              <a:rPr lang="en-US" sz="80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LIVE DEMO</a:t>
            </a:r>
          </a:p>
        </p:txBody>
      </p:sp>
    </p:spTree>
    <p:extLst>
      <p:ext uri="{BB962C8B-B14F-4D97-AF65-F5344CB8AC3E}">
        <p14:creationId xmlns:p14="http://schemas.microsoft.com/office/powerpoint/2010/main" val="777724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5E030C19-2CBE-45A3-B931-34756F5CFB1F}"/>
              </a:ext>
            </a:extLst>
          </p:cNvPr>
          <p:cNvSpPr>
            <a:spLocks noGrp="1"/>
          </p:cNvSpPr>
          <p:nvPr>
            <p:ph type="body" sz="quarter" idx="11"/>
          </p:nvPr>
        </p:nvSpPr>
        <p:spPr>
          <a:xfrm>
            <a:off x="850738" y="2514600"/>
            <a:ext cx="3929984" cy="914400"/>
          </a:xfrm>
        </p:spPr>
        <p:txBody>
          <a:bodyPr/>
          <a:lstStyle/>
          <a:p>
            <a:r>
              <a:rPr lang="en-US" dirty="0"/>
              <a:t>Questions?</a:t>
            </a:r>
          </a:p>
        </p:txBody>
      </p:sp>
    </p:spTree>
    <p:extLst>
      <p:ext uri="{BB962C8B-B14F-4D97-AF65-F5344CB8AC3E}">
        <p14:creationId xmlns:p14="http://schemas.microsoft.com/office/powerpoint/2010/main" val="1908248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E56287B8-B581-46D8-AD58-EDF2CC0E8707}"/>
              </a:ext>
            </a:extLst>
          </p:cNvPr>
          <p:cNvSpPr>
            <a:spLocks noGrp="1"/>
          </p:cNvSpPr>
          <p:nvPr>
            <p:ph type="body" sz="quarter" idx="13"/>
          </p:nvPr>
        </p:nvSpPr>
        <p:spPr/>
        <p:txBody>
          <a:bodyPr/>
          <a:lstStyle/>
          <a:p>
            <a:r>
              <a:rPr lang="en-US" dirty="0"/>
              <a:t>Thank You </a:t>
            </a:r>
          </a:p>
        </p:txBody>
      </p:sp>
    </p:spTree>
    <p:extLst>
      <p:ext uri="{BB962C8B-B14F-4D97-AF65-F5344CB8AC3E}">
        <p14:creationId xmlns:p14="http://schemas.microsoft.com/office/powerpoint/2010/main" val="35799874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1376DA96-1D17-4D44-B1E3-460B5FD3FD1A}"/>
              </a:ext>
            </a:extLst>
          </p:cNvPr>
          <p:cNvSpPr>
            <a:spLocks noGrp="1"/>
          </p:cNvSpPr>
          <p:nvPr>
            <p:ph type="body" sz="quarter" idx="15"/>
          </p:nvPr>
        </p:nvSpPr>
        <p:spPr>
          <a:xfrm>
            <a:off x="1044482" y="3429000"/>
            <a:ext cx="10076344" cy="1175645"/>
          </a:xfrm>
        </p:spPr>
        <p:txBody>
          <a:bodyPr>
            <a:normAutofit/>
          </a:bodyPr>
          <a:lstStyle/>
          <a:p>
            <a:pPr>
              <a:lnSpc>
                <a:spcPct val="150000"/>
              </a:lnSpc>
            </a:pPr>
            <a:r>
              <a:rPr lang="en-US" dirty="0"/>
              <a:t>Manish Kumar</a:t>
            </a:r>
          </a:p>
          <a:p>
            <a:pPr>
              <a:lnSpc>
                <a:spcPct val="150000"/>
              </a:lnSpc>
            </a:pPr>
            <a:r>
              <a:rPr lang="en-US" dirty="0"/>
              <a:t>Sai Likhith Narendula</a:t>
            </a:r>
          </a:p>
        </p:txBody>
      </p:sp>
      <p:sp>
        <p:nvSpPr>
          <p:cNvPr id="5" name="Title 4">
            <a:extLst>
              <a:ext uri="{FF2B5EF4-FFF2-40B4-BE49-F238E27FC236}">
                <a16:creationId xmlns:a16="http://schemas.microsoft.com/office/drawing/2014/main" id="{7501E724-3586-477E-8368-DBB5C782A39B}"/>
              </a:ext>
            </a:extLst>
          </p:cNvPr>
          <p:cNvSpPr>
            <a:spLocks noGrp="1"/>
          </p:cNvSpPr>
          <p:nvPr>
            <p:ph type="title"/>
          </p:nvPr>
        </p:nvSpPr>
        <p:spPr>
          <a:xfrm>
            <a:off x="1044482" y="2304319"/>
            <a:ext cx="10079387" cy="909981"/>
          </a:xfrm>
        </p:spPr>
        <p:txBody>
          <a:bodyPr>
            <a:normAutofit fontScale="90000"/>
          </a:bodyPr>
          <a:lstStyle/>
          <a:p>
            <a:r>
              <a:rPr lang="en-US" dirty="0"/>
              <a:t>Finance App for Ganesh Finance Limited Company</a:t>
            </a:r>
          </a:p>
        </p:txBody>
      </p:sp>
      <p:pic>
        <p:nvPicPr>
          <p:cNvPr id="4" name="Picture 6">
            <a:extLst>
              <a:ext uri="{FF2B5EF4-FFF2-40B4-BE49-F238E27FC236}">
                <a16:creationId xmlns:a16="http://schemas.microsoft.com/office/drawing/2014/main" id="{B38C4D90-9388-F720-7370-6B9F1AF136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5884245" y="3429000"/>
            <a:ext cx="1924050" cy="192405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8" name="Picture 2">
            <a:extLst>
              <a:ext uri="{FF2B5EF4-FFF2-40B4-BE49-F238E27FC236}">
                <a16:creationId xmlns:a16="http://schemas.microsoft.com/office/drawing/2014/main" id="{3A8F9197-CE03-41B4-5A84-D331DA7DD4A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8502535" y="3429000"/>
            <a:ext cx="1924050" cy="192405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4035715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01CFE1B-61BD-4467-9DF9-D8141B6CB4CA}"/>
              </a:ext>
            </a:extLst>
          </p:cNvPr>
          <p:cNvSpPr>
            <a:spLocks noGrp="1"/>
          </p:cNvSpPr>
          <p:nvPr>
            <p:ph type="title"/>
          </p:nvPr>
        </p:nvSpPr>
        <p:spPr/>
        <p:txBody>
          <a:bodyPr/>
          <a:lstStyle/>
          <a:p>
            <a:r>
              <a:rPr lang="en-US" dirty="0"/>
              <a:t>Finance App: Frontend Tech  Stack Used</a:t>
            </a:r>
          </a:p>
        </p:txBody>
      </p:sp>
      <p:pic>
        <p:nvPicPr>
          <p:cNvPr id="13" name="Picture 12" descr="A logo of a software company&#10;&#10;Description automatically generated">
            <a:extLst>
              <a:ext uri="{FF2B5EF4-FFF2-40B4-BE49-F238E27FC236}">
                <a16:creationId xmlns:a16="http://schemas.microsoft.com/office/drawing/2014/main" id="{464534A0-42EF-AA62-FB4A-1E32F1A389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8096" y="2659093"/>
            <a:ext cx="1828571" cy="1828571"/>
          </a:xfrm>
          <a:prstGeom prst="rect">
            <a:avLst/>
          </a:prstGeom>
        </p:spPr>
      </p:pic>
      <p:pic>
        <p:nvPicPr>
          <p:cNvPr id="15" name="Picture 14" descr="A blue and white logo&#10;&#10;Description automatically generated">
            <a:extLst>
              <a:ext uri="{FF2B5EF4-FFF2-40B4-BE49-F238E27FC236}">
                <a16:creationId xmlns:a16="http://schemas.microsoft.com/office/drawing/2014/main" id="{C44DD5D0-6580-F3AD-6A5D-547191D11F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50320" y="2659093"/>
            <a:ext cx="1828571" cy="1828571"/>
          </a:xfrm>
          <a:prstGeom prst="rect">
            <a:avLst/>
          </a:prstGeom>
        </p:spPr>
      </p:pic>
      <p:pic>
        <p:nvPicPr>
          <p:cNvPr id="17" name="Picture 16" descr="A blue and purple sign with a black letter&#10;&#10;Description automatically generated">
            <a:extLst>
              <a:ext uri="{FF2B5EF4-FFF2-40B4-BE49-F238E27FC236}">
                <a16:creationId xmlns:a16="http://schemas.microsoft.com/office/drawing/2014/main" id="{E7C4A77E-1419-DCF3-DE8C-2B1FF3A5078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78891" y="2651530"/>
            <a:ext cx="1828800" cy="1828800"/>
          </a:xfrm>
          <a:prstGeom prst="rect">
            <a:avLst/>
          </a:prstGeom>
        </p:spPr>
      </p:pic>
      <p:pic>
        <p:nvPicPr>
          <p:cNvPr id="19" name="Picture 18" descr="A yellow square with black letters&#10;&#10;Description automatically generated">
            <a:extLst>
              <a:ext uri="{FF2B5EF4-FFF2-40B4-BE49-F238E27FC236}">
                <a16:creationId xmlns:a16="http://schemas.microsoft.com/office/drawing/2014/main" id="{3D1AB7A3-31FB-167B-ECD8-B74C1DC7A75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764322" y="2514714"/>
            <a:ext cx="1828571" cy="1828571"/>
          </a:xfrm>
          <a:prstGeom prst="rect">
            <a:avLst/>
          </a:prstGeom>
        </p:spPr>
      </p:pic>
      <p:sp>
        <p:nvSpPr>
          <p:cNvPr id="22" name="TextBox 21">
            <a:extLst>
              <a:ext uri="{FF2B5EF4-FFF2-40B4-BE49-F238E27FC236}">
                <a16:creationId xmlns:a16="http://schemas.microsoft.com/office/drawing/2014/main" id="{60D00C40-3779-9427-7F5B-F69370470A78}"/>
              </a:ext>
            </a:extLst>
          </p:cNvPr>
          <p:cNvSpPr txBox="1"/>
          <p:nvPr/>
        </p:nvSpPr>
        <p:spPr>
          <a:xfrm>
            <a:off x="768096" y="4506915"/>
            <a:ext cx="1828571" cy="369332"/>
          </a:xfrm>
          <a:prstGeom prst="rect">
            <a:avLst/>
          </a:prstGeom>
          <a:noFill/>
        </p:spPr>
        <p:txBody>
          <a:bodyPr wrap="square" rtlCol="0">
            <a:spAutoFit/>
          </a:bodyPr>
          <a:lstStyle/>
          <a:p>
            <a:pPr algn="ctr"/>
            <a:r>
              <a:rPr lang="en-US" i="1" dirty="0">
                <a:latin typeface="Oracle Sans Light" panose="020B0403020204020204" pitchFamily="34" charset="0"/>
                <a:cs typeface="Oracle Sans Light" panose="020B0403020204020204" pitchFamily="34" charset="0"/>
              </a:rPr>
              <a:t>HTML 5</a:t>
            </a:r>
            <a:endParaRPr lang="en-IN" dirty="0"/>
          </a:p>
        </p:txBody>
      </p:sp>
      <p:sp>
        <p:nvSpPr>
          <p:cNvPr id="25" name="TextBox 24">
            <a:extLst>
              <a:ext uri="{FF2B5EF4-FFF2-40B4-BE49-F238E27FC236}">
                <a16:creationId xmlns:a16="http://schemas.microsoft.com/office/drawing/2014/main" id="{B1673772-F296-992B-9969-57378D12D961}"/>
              </a:ext>
            </a:extLst>
          </p:cNvPr>
          <p:cNvSpPr txBox="1"/>
          <p:nvPr/>
        </p:nvSpPr>
        <p:spPr>
          <a:xfrm>
            <a:off x="5193585" y="4506915"/>
            <a:ext cx="2814106" cy="369332"/>
          </a:xfrm>
          <a:prstGeom prst="rect">
            <a:avLst/>
          </a:prstGeom>
          <a:noFill/>
        </p:spPr>
        <p:txBody>
          <a:bodyPr wrap="square" rtlCol="0">
            <a:spAutoFit/>
          </a:bodyPr>
          <a:lstStyle/>
          <a:p>
            <a:r>
              <a:rPr lang="en-US" i="1" dirty="0">
                <a:latin typeface="Oracle Sans Light" panose="020B0403020204020204" pitchFamily="34" charset="0"/>
                <a:cs typeface="Oracle Sans Light" panose="020B0403020204020204" pitchFamily="34" charset="0"/>
              </a:rPr>
              <a:t>CSS 3 &amp; Bootstrap 5.3</a:t>
            </a:r>
            <a:endParaRPr lang="en-IN" dirty="0"/>
          </a:p>
        </p:txBody>
      </p:sp>
      <p:sp>
        <p:nvSpPr>
          <p:cNvPr id="26" name="TextBox 25">
            <a:extLst>
              <a:ext uri="{FF2B5EF4-FFF2-40B4-BE49-F238E27FC236}">
                <a16:creationId xmlns:a16="http://schemas.microsoft.com/office/drawing/2014/main" id="{C28E3AC3-3278-1964-44C4-B288F5D10616}"/>
              </a:ext>
            </a:extLst>
          </p:cNvPr>
          <p:cNvSpPr txBox="1"/>
          <p:nvPr/>
        </p:nvSpPr>
        <p:spPr>
          <a:xfrm>
            <a:off x="10111018" y="4506915"/>
            <a:ext cx="1828571" cy="369332"/>
          </a:xfrm>
          <a:prstGeom prst="rect">
            <a:avLst/>
          </a:prstGeom>
          <a:noFill/>
        </p:spPr>
        <p:txBody>
          <a:bodyPr wrap="square" rtlCol="0">
            <a:spAutoFit/>
          </a:bodyPr>
          <a:lstStyle/>
          <a:p>
            <a:r>
              <a:rPr lang="en-US" i="1" dirty="0">
                <a:latin typeface="Oracle Sans Light" panose="020B0403020204020204" pitchFamily="34" charset="0"/>
                <a:cs typeface="Oracle Sans Light" panose="020B0403020204020204" pitchFamily="34" charset="0"/>
              </a:rPr>
              <a:t>JavaScript</a:t>
            </a:r>
            <a:endParaRPr lang="en-IN" dirty="0"/>
          </a:p>
        </p:txBody>
      </p:sp>
    </p:spTree>
    <p:extLst>
      <p:ext uri="{BB962C8B-B14F-4D97-AF65-F5344CB8AC3E}">
        <p14:creationId xmlns:p14="http://schemas.microsoft.com/office/powerpoint/2010/main" val="108622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01CFE1B-61BD-4467-9DF9-D8141B6CB4CA}"/>
              </a:ext>
            </a:extLst>
          </p:cNvPr>
          <p:cNvSpPr>
            <a:spLocks noGrp="1"/>
          </p:cNvSpPr>
          <p:nvPr>
            <p:ph type="title"/>
          </p:nvPr>
        </p:nvSpPr>
        <p:spPr/>
        <p:txBody>
          <a:bodyPr/>
          <a:lstStyle/>
          <a:p>
            <a:r>
              <a:rPr lang="en-US" dirty="0"/>
              <a:t>Finance App: Backend Tech Stack</a:t>
            </a:r>
          </a:p>
        </p:txBody>
      </p:sp>
      <p:sp>
        <p:nvSpPr>
          <p:cNvPr id="7" name="Text Placeholder 5">
            <a:extLst>
              <a:ext uri="{FF2B5EF4-FFF2-40B4-BE49-F238E27FC236}">
                <a16:creationId xmlns:a16="http://schemas.microsoft.com/office/drawing/2014/main" id="{F177100B-6E48-427F-B41F-8CAFBC51C808}"/>
              </a:ext>
            </a:extLst>
          </p:cNvPr>
          <p:cNvSpPr>
            <a:spLocks noGrp="1"/>
          </p:cNvSpPr>
          <p:nvPr>
            <p:ph type="body" idx="1"/>
          </p:nvPr>
        </p:nvSpPr>
        <p:spPr>
          <a:xfrm>
            <a:off x="768096" y="2126634"/>
            <a:ext cx="9887835" cy="4407516"/>
          </a:xfrm>
        </p:spPr>
        <p:txBody>
          <a:bodyPr/>
          <a:lstStyle/>
          <a:p>
            <a:pPr marL="742950" lvl="1" indent="-285750">
              <a:buFont typeface="Arial" panose="020B0604020202020204" pitchFamily="34" charset="0"/>
              <a:buChar char="•"/>
            </a:pPr>
            <a:endParaRPr lang="en-US" sz="1800" i="1" dirty="0"/>
          </a:p>
          <a:p>
            <a:pPr marL="742950" lvl="1" indent="-285750">
              <a:buFont typeface="Arial" panose="020B0604020202020204" pitchFamily="34" charset="0"/>
              <a:buChar char="•"/>
            </a:pPr>
            <a:r>
              <a:rPr lang="en-US" sz="1800" i="1" dirty="0">
                <a:solidFill>
                  <a:schemeClr val="tx1"/>
                </a:solidFill>
              </a:rPr>
              <a:t>Programming Language: Java 11  </a:t>
            </a:r>
          </a:p>
          <a:p>
            <a:pPr marL="742950" lvl="1" indent="-285750">
              <a:buFont typeface="Arial" panose="020B0604020202020204" pitchFamily="34" charset="0"/>
              <a:buChar char="•"/>
            </a:pPr>
            <a:endParaRPr lang="en-US" sz="1800" i="1" dirty="0">
              <a:solidFill>
                <a:schemeClr val="tx1"/>
              </a:solidFill>
            </a:endParaRPr>
          </a:p>
          <a:p>
            <a:pPr marL="742950" lvl="1" indent="-285750">
              <a:buFont typeface="Arial" panose="020B0604020202020204" pitchFamily="34" charset="0"/>
              <a:buChar char="•"/>
            </a:pPr>
            <a:r>
              <a:rPr lang="en-US" sz="1800" i="1" dirty="0">
                <a:solidFill>
                  <a:schemeClr val="tx1"/>
                </a:solidFill>
              </a:rPr>
              <a:t>Database: Oracle 19c</a:t>
            </a:r>
          </a:p>
          <a:p>
            <a:pPr marL="742950" lvl="1" indent="-285750">
              <a:buFont typeface="Arial" panose="020B0604020202020204" pitchFamily="34" charset="0"/>
              <a:buChar char="•"/>
            </a:pPr>
            <a:endParaRPr lang="en-US" sz="1800" i="1" dirty="0">
              <a:solidFill>
                <a:schemeClr val="tx1"/>
              </a:solidFill>
            </a:endParaRPr>
          </a:p>
          <a:p>
            <a:pPr marL="742950" lvl="1" indent="-285750">
              <a:buFont typeface="Arial" panose="020B0604020202020204" pitchFamily="34" charset="0"/>
              <a:buChar char="•"/>
            </a:pPr>
            <a:r>
              <a:rPr lang="en-US" sz="2000" i="1" dirty="0">
                <a:solidFill>
                  <a:schemeClr val="tx1"/>
                </a:solidFill>
              </a:rPr>
              <a:t>Database Interaction from application: JDBC</a:t>
            </a:r>
          </a:p>
          <a:p>
            <a:pPr marL="742950" lvl="1" indent="-285750">
              <a:buFont typeface="Arial" panose="020B0604020202020204" pitchFamily="34" charset="0"/>
              <a:buChar char="•"/>
            </a:pPr>
            <a:endParaRPr lang="en-US" sz="2000" i="1" dirty="0">
              <a:solidFill>
                <a:schemeClr val="tx1"/>
              </a:solidFill>
            </a:endParaRPr>
          </a:p>
          <a:p>
            <a:pPr marL="742950" lvl="1" indent="-285750">
              <a:buFont typeface="Arial" panose="020B0604020202020204" pitchFamily="34" charset="0"/>
              <a:buChar char="•"/>
            </a:pPr>
            <a:r>
              <a:rPr lang="en-US" i="1" dirty="0">
                <a:solidFill>
                  <a:schemeClr val="tx1"/>
                </a:solidFill>
              </a:rPr>
              <a:t>Service Layer</a:t>
            </a:r>
            <a:r>
              <a:rPr lang="en-US" sz="2000" i="1" dirty="0">
                <a:solidFill>
                  <a:schemeClr val="tx1"/>
                </a:solidFill>
              </a:rPr>
              <a:t>: JAX-RS</a:t>
            </a:r>
          </a:p>
          <a:p>
            <a:pPr marL="742950" lvl="1" indent="-285750">
              <a:buFont typeface="Arial" panose="020B0604020202020204" pitchFamily="34" charset="0"/>
              <a:buChar char="•"/>
            </a:pPr>
            <a:endParaRPr lang="en-US" i="1" dirty="0">
              <a:solidFill>
                <a:schemeClr val="tx1"/>
              </a:solidFill>
            </a:endParaRPr>
          </a:p>
          <a:p>
            <a:pPr marL="742950" lvl="1" indent="-285750">
              <a:buFont typeface="Arial" panose="020B0604020202020204" pitchFamily="34" charset="0"/>
              <a:buChar char="•"/>
            </a:pPr>
            <a:r>
              <a:rPr lang="en-US" i="1" dirty="0">
                <a:solidFill>
                  <a:schemeClr val="tx1"/>
                </a:solidFill>
              </a:rPr>
              <a:t>Server: Apache Tomcat 10.1</a:t>
            </a:r>
          </a:p>
        </p:txBody>
      </p:sp>
    </p:spTree>
    <p:extLst>
      <p:ext uri="{BB962C8B-B14F-4D97-AF65-F5344CB8AC3E}">
        <p14:creationId xmlns:p14="http://schemas.microsoft.com/office/powerpoint/2010/main" val="1373144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01CFE1B-61BD-4467-9DF9-D8141B6CB4CA}"/>
              </a:ext>
            </a:extLst>
          </p:cNvPr>
          <p:cNvSpPr>
            <a:spLocks noGrp="1"/>
          </p:cNvSpPr>
          <p:nvPr>
            <p:ph type="title"/>
          </p:nvPr>
        </p:nvSpPr>
        <p:spPr/>
        <p:txBody>
          <a:bodyPr/>
          <a:lstStyle/>
          <a:p>
            <a:r>
              <a:rPr lang="en-US" dirty="0"/>
              <a:t>Case Study: Current system and its drawbacks </a:t>
            </a:r>
          </a:p>
        </p:txBody>
      </p:sp>
      <p:sp>
        <p:nvSpPr>
          <p:cNvPr id="7" name="Text Placeholder 5">
            <a:extLst>
              <a:ext uri="{FF2B5EF4-FFF2-40B4-BE49-F238E27FC236}">
                <a16:creationId xmlns:a16="http://schemas.microsoft.com/office/drawing/2014/main" id="{F177100B-6E48-427F-B41F-8CAFBC51C808}"/>
              </a:ext>
            </a:extLst>
          </p:cNvPr>
          <p:cNvSpPr>
            <a:spLocks noGrp="1"/>
          </p:cNvSpPr>
          <p:nvPr>
            <p:ph type="body" idx="1"/>
          </p:nvPr>
        </p:nvSpPr>
        <p:spPr>
          <a:xfrm>
            <a:off x="768096" y="2126634"/>
            <a:ext cx="9887835" cy="4407516"/>
          </a:xfrm>
        </p:spPr>
        <p:txBody>
          <a:bodyPr/>
          <a:lstStyle/>
          <a:p>
            <a:pPr marL="285750" indent="-285750">
              <a:buFont typeface="Arial" panose="020B0604020202020204" pitchFamily="34" charset="0"/>
              <a:buChar char="•"/>
            </a:pPr>
            <a:r>
              <a:rPr lang="en-US" b="1" i="1" kern="1200" dirty="0">
                <a:solidFill>
                  <a:schemeClr val="tx1"/>
                </a:solidFill>
                <a:ea typeface="+mn-ea"/>
              </a:rPr>
              <a:t>Manual Loan Processing and Document Handling</a:t>
            </a:r>
            <a:r>
              <a:rPr lang="en-US" i="1" kern="1200" dirty="0">
                <a:solidFill>
                  <a:schemeClr val="tx1"/>
                </a:solidFill>
                <a:ea typeface="+mn-ea"/>
              </a:rPr>
              <a:t>: The company currently relies on manual processing for loan applications and document verification. This has led to problems in document handling, misplacement, and delays in loan approvals. </a:t>
            </a:r>
          </a:p>
          <a:p>
            <a:pPr marL="285750" indent="-285750">
              <a:buFont typeface="Arial" panose="020B0604020202020204" pitchFamily="34" charset="0"/>
              <a:buChar char="•"/>
            </a:pPr>
            <a:endParaRPr lang="en-US" i="1" kern="1200" dirty="0">
              <a:solidFill>
                <a:schemeClr val="tx1"/>
              </a:solidFill>
              <a:ea typeface="+mn-ea"/>
            </a:endParaRPr>
          </a:p>
          <a:p>
            <a:pPr marL="285750" indent="-285750">
              <a:buFont typeface="Arial" panose="020B0604020202020204" pitchFamily="34" charset="0"/>
              <a:buChar char="•"/>
            </a:pPr>
            <a:r>
              <a:rPr lang="en-US" b="1" i="1" kern="1200" dirty="0">
                <a:solidFill>
                  <a:schemeClr val="tx1"/>
                </a:solidFill>
                <a:ea typeface="+mn-ea"/>
              </a:rPr>
              <a:t>Document Mismanagement</a:t>
            </a:r>
            <a:r>
              <a:rPr lang="en-US" i="1" kern="1200" dirty="0">
                <a:solidFill>
                  <a:schemeClr val="tx1"/>
                </a:solidFill>
                <a:ea typeface="+mn-ea"/>
              </a:rPr>
              <a:t>: The company has faced issues with misplacing customer documents, resulting in delays and requests for customers to resubmit their paperwork.</a:t>
            </a:r>
          </a:p>
          <a:p>
            <a:pPr marL="285750" indent="-285750">
              <a:buFont typeface="Arial" panose="020B0604020202020204" pitchFamily="34" charset="0"/>
              <a:buChar char="•"/>
            </a:pPr>
            <a:endParaRPr lang="en-US" i="1" kern="1200" dirty="0">
              <a:solidFill>
                <a:schemeClr val="tx1"/>
              </a:solidFill>
              <a:ea typeface="+mn-ea"/>
            </a:endParaRPr>
          </a:p>
          <a:p>
            <a:pPr marL="285750" indent="-285750">
              <a:buFont typeface="Arial" panose="020B0604020202020204" pitchFamily="34" charset="0"/>
              <a:buChar char="•"/>
            </a:pPr>
            <a:r>
              <a:rPr lang="en-US" b="1" i="1" kern="1200" dirty="0">
                <a:solidFill>
                  <a:schemeClr val="tx1"/>
                </a:solidFill>
                <a:ea typeface="+mn-ea"/>
              </a:rPr>
              <a:t>Loss of Business to Competitors</a:t>
            </a:r>
            <a:r>
              <a:rPr lang="en-US" i="1" kern="1200" dirty="0">
                <a:solidFill>
                  <a:schemeClr val="tx1"/>
                </a:solidFill>
                <a:ea typeface="+mn-ea"/>
              </a:rPr>
              <a:t>: Due to the inefficiencies and delays caused by manual processing and document mismanagement, customers are turning to other finance companies for their loan needs.</a:t>
            </a:r>
          </a:p>
          <a:p>
            <a:pPr marL="285750" indent="-285750">
              <a:buFont typeface="Arial" panose="020B0604020202020204" pitchFamily="34" charset="0"/>
              <a:buChar char="•"/>
            </a:pPr>
            <a:endParaRPr lang="en-US" i="1" kern="1200" dirty="0">
              <a:solidFill>
                <a:schemeClr val="tx1"/>
              </a:solidFill>
              <a:ea typeface="+mn-ea"/>
            </a:endParaRPr>
          </a:p>
          <a:p>
            <a:pPr marL="285750" indent="-285750">
              <a:buFont typeface="Arial" panose="020B0604020202020204" pitchFamily="34" charset="0"/>
              <a:buChar char="•"/>
            </a:pPr>
            <a:r>
              <a:rPr lang="en-US" b="1" i="1" kern="1200" dirty="0">
                <a:solidFill>
                  <a:schemeClr val="tx1"/>
                </a:solidFill>
                <a:ea typeface="+mn-ea"/>
              </a:rPr>
              <a:t>Customer Dissatisfaction and Negative Reputation</a:t>
            </a:r>
            <a:r>
              <a:rPr lang="en-US" i="1" kern="1200" dirty="0">
                <a:solidFill>
                  <a:schemeClr val="tx1"/>
                </a:solidFill>
                <a:ea typeface="+mn-ea"/>
              </a:rPr>
              <a:t>: The combination of manual processing, document mismanagement, and subsequent loan approval delays has led to customer dissatisfaction. This negative experience has likely resulted in a tarnished reputation for Ganesh Finance Limited Company, as customers share their negative experiences and seek alternatives.</a:t>
            </a:r>
            <a:endParaRPr lang="en-US" i="1" dirty="0">
              <a:solidFill>
                <a:schemeClr val="tx1"/>
              </a:solidFill>
            </a:endParaRPr>
          </a:p>
        </p:txBody>
      </p:sp>
    </p:spTree>
    <p:extLst>
      <p:ext uri="{BB962C8B-B14F-4D97-AF65-F5344CB8AC3E}">
        <p14:creationId xmlns:p14="http://schemas.microsoft.com/office/powerpoint/2010/main" val="5817764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01CFE1B-61BD-4467-9DF9-D8141B6CB4CA}"/>
              </a:ext>
            </a:extLst>
          </p:cNvPr>
          <p:cNvSpPr>
            <a:spLocks noGrp="1"/>
          </p:cNvSpPr>
          <p:nvPr>
            <p:ph type="title"/>
          </p:nvPr>
        </p:nvSpPr>
        <p:spPr/>
        <p:txBody>
          <a:bodyPr/>
          <a:lstStyle/>
          <a:p>
            <a:r>
              <a:rPr lang="en-US" dirty="0"/>
              <a:t>Proposal for New system</a:t>
            </a:r>
          </a:p>
        </p:txBody>
      </p:sp>
      <p:sp>
        <p:nvSpPr>
          <p:cNvPr id="6" name="Text Placeholder 5">
            <a:extLst>
              <a:ext uri="{FF2B5EF4-FFF2-40B4-BE49-F238E27FC236}">
                <a16:creationId xmlns:a16="http://schemas.microsoft.com/office/drawing/2014/main" id="{792EEDF9-A4FF-4EAC-9BF5-BE4550682F99}"/>
              </a:ext>
            </a:extLst>
          </p:cNvPr>
          <p:cNvSpPr>
            <a:spLocks noGrp="1"/>
          </p:cNvSpPr>
          <p:nvPr>
            <p:ph type="body" idx="1"/>
          </p:nvPr>
        </p:nvSpPr>
        <p:spPr>
          <a:xfrm>
            <a:off x="768095" y="2288558"/>
            <a:ext cx="9887835" cy="3958237"/>
          </a:xfrm>
        </p:spPr>
        <p:txBody>
          <a:bodyPr/>
          <a:lstStyle/>
          <a:p>
            <a:pPr marL="285750" indent="-285750">
              <a:buFont typeface="Wingdings" panose="05000000000000000000" pitchFamily="2" charset="2"/>
              <a:buChar char="Ø"/>
            </a:pPr>
            <a:r>
              <a:rPr lang="en-US" b="1" i="1" dirty="0">
                <a:solidFill>
                  <a:schemeClr val="tx1"/>
                </a:solidFill>
              </a:rPr>
              <a:t>Automated Loan Application Process</a:t>
            </a:r>
            <a:r>
              <a:rPr lang="en-US" i="1" dirty="0">
                <a:solidFill>
                  <a:schemeClr val="tx1"/>
                </a:solidFill>
              </a:rPr>
              <a:t>: Customers will have the convenience of initiating their loan applications online, eliminating the need for physical visits to the branch. This will significantly expedite the application process and enhance the overall customer experience.</a:t>
            </a:r>
          </a:p>
          <a:p>
            <a:pPr marL="285750" indent="-285750">
              <a:buFont typeface="Wingdings" panose="05000000000000000000" pitchFamily="2" charset="2"/>
              <a:buChar char="Ø"/>
            </a:pPr>
            <a:endParaRPr lang="en-US" i="1" dirty="0">
              <a:solidFill>
                <a:schemeClr val="tx1"/>
              </a:solidFill>
            </a:endParaRPr>
          </a:p>
          <a:p>
            <a:pPr marL="285750" indent="-285750">
              <a:buFont typeface="Wingdings" panose="05000000000000000000" pitchFamily="2" charset="2"/>
              <a:buChar char="Ø"/>
            </a:pPr>
            <a:r>
              <a:rPr lang="en-US" b="1" i="1" dirty="0">
                <a:solidFill>
                  <a:schemeClr val="tx1"/>
                </a:solidFill>
              </a:rPr>
              <a:t>Streamlined Online Loan Application</a:t>
            </a:r>
            <a:r>
              <a:rPr lang="en-US" i="1" dirty="0">
                <a:solidFill>
                  <a:schemeClr val="tx1"/>
                </a:solidFill>
              </a:rPr>
              <a:t>: This portal will allow customers to easily input their personal details, select the type of loan they require, and provide relevant information.</a:t>
            </a:r>
          </a:p>
          <a:p>
            <a:pPr marL="285750" indent="-285750">
              <a:buFont typeface="Wingdings" panose="05000000000000000000" pitchFamily="2" charset="2"/>
              <a:buChar char="Ø"/>
            </a:pPr>
            <a:endParaRPr lang="en-US" i="1" dirty="0">
              <a:solidFill>
                <a:schemeClr val="tx1"/>
              </a:solidFill>
            </a:endParaRPr>
          </a:p>
          <a:p>
            <a:pPr marL="285750" indent="-285750">
              <a:buFont typeface="Wingdings" panose="05000000000000000000" pitchFamily="2" charset="2"/>
              <a:buChar char="Ø"/>
            </a:pPr>
            <a:r>
              <a:rPr lang="en-US" b="1" i="1" dirty="0">
                <a:solidFill>
                  <a:schemeClr val="tx1"/>
                </a:solidFill>
              </a:rPr>
              <a:t>Efficient Document Management</a:t>
            </a:r>
            <a:r>
              <a:rPr lang="en-US" i="1" dirty="0">
                <a:solidFill>
                  <a:schemeClr val="tx1"/>
                </a:solidFill>
              </a:rPr>
              <a:t>: The proposed system will offer a secure document uploading feature directly linked to the company's database. Customers will be able to electronically submit all required documents.</a:t>
            </a:r>
          </a:p>
          <a:p>
            <a:pPr marL="285750" indent="-285750">
              <a:buFont typeface="Wingdings" panose="05000000000000000000" pitchFamily="2" charset="2"/>
              <a:buChar char="Ø"/>
            </a:pPr>
            <a:endParaRPr lang="en-US" i="1" dirty="0">
              <a:solidFill>
                <a:schemeClr val="tx1"/>
              </a:solidFill>
            </a:endParaRPr>
          </a:p>
          <a:p>
            <a:pPr marL="285750" indent="-285750">
              <a:buFont typeface="Wingdings" panose="05000000000000000000" pitchFamily="2" charset="2"/>
              <a:buChar char="Ø"/>
            </a:pPr>
            <a:r>
              <a:rPr lang="en-US" b="1" i="1" dirty="0">
                <a:solidFill>
                  <a:schemeClr val="tx1"/>
                </a:solidFill>
              </a:rPr>
              <a:t>Expedited Loan Approval Workflow</a:t>
            </a:r>
            <a:r>
              <a:rPr lang="en-US" i="1" dirty="0">
                <a:solidFill>
                  <a:schemeClr val="tx1"/>
                </a:solidFill>
              </a:rPr>
              <a:t>: Managers will have access to a streamlined dashboard where they can review applications, assess documents, and make informed approval decisions. </a:t>
            </a:r>
          </a:p>
        </p:txBody>
      </p:sp>
    </p:spTree>
    <p:extLst>
      <p:ext uri="{BB962C8B-B14F-4D97-AF65-F5344CB8AC3E}">
        <p14:creationId xmlns:p14="http://schemas.microsoft.com/office/powerpoint/2010/main" val="2860226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01CFE1B-61BD-4467-9DF9-D8141B6CB4CA}"/>
              </a:ext>
            </a:extLst>
          </p:cNvPr>
          <p:cNvSpPr>
            <a:spLocks noGrp="1"/>
          </p:cNvSpPr>
          <p:nvPr>
            <p:ph type="title"/>
          </p:nvPr>
        </p:nvSpPr>
        <p:spPr/>
        <p:txBody>
          <a:bodyPr/>
          <a:lstStyle/>
          <a:p>
            <a:r>
              <a:rPr lang="en-US" dirty="0"/>
              <a:t>Solution</a:t>
            </a:r>
          </a:p>
        </p:txBody>
      </p:sp>
      <p:sp>
        <p:nvSpPr>
          <p:cNvPr id="6" name="Text Placeholder 5">
            <a:extLst>
              <a:ext uri="{FF2B5EF4-FFF2-40B4-BE49-F238E27FC236}">
                <a16:creationId xmlns:a16="http://schemas.microsoft.com/office/drawing/2014/main" id="{792EEDF9-A4FF-4EAC-9BF5-BE4550682F99}"/>
              </a:ext>
            </a:extLst>
          </p:cNvPr>
          <p:cNvSpPr>
            <a:spLocks noGrp="1"/>
          </p:cNvSpPr>
          <p:nvPr>
            <p:ph type="body" idx="1"/>
          </p:nvPr>
        </p:nvSpPr>
        <p:spPr>
          <a:xfrm>
            <a:off x="768095" y="1945658"/>
            <a:ext cx="9887835" cy="4521817"/>
          </a:xfrm>
        </p:spPr>
        <p:txBody>
          <a:bodyPr/>
          <a:lstStyle/>
          <a:p>
            <a:pPr marL="285750" indent="-285750">
              <a:buFont typeface="Wingdings" panose="05000000000000000000" pitchFamily="2" charset="2"/>
              <a:buChar char="ü"/>
            </a:pPr>
            <a:r>
              <a:rPr lang="en-US" i="1" dirty="0">
                <a:solidFill>
                  <a:schemeClr val="tx1"/>
                </a:solidFill>
              </a:rPr>
              <a:t>Our solution assumes three roles a CUSTOMER, CLERK, and MANAGER. Out of these three the CLERK and MANAGER credentials will be added in the Database.</a:t>
            </a:r>
          </a:p>
          <a:p>
            <a:pPr marL="285750" indent="-285750">
              <a:buFont typeface="Wingdings" panose="05000000000000000000" pitchFamily="2" charset="2"/>
              <a:buChar char="ü"/>
            </a:pPr>
            <a:endParaRPr lang="en-US" i="1" dirty="0">
              <a:solidFill>
                <a:schemeClr val="tx1"/>
              </a:solidFill>
            </a:endParaRPr>
          </a:p>
          <a:p>
            <a:pPr marL="285750" indent="-285750">
              <a:buFont typeface="Wingdings" panose="05000000000000000000" pitchFamily="2" charset="2"/>
              <a:buChar char="ü"/>
            </a:pPr>
            <a:r>
              <a:rPr lang="en-US" i="1" dirty="0">
                <a:solidFill>
                  <a:schemeClr val="tx1"/>
                </a:solidFill>
              </a:rPr>
              <a:t>CLERK:</a:t>
            </a:r>
          </a:p>
          <a:p>
            <a:pPr marL="742950" lvl="1" indent="-285750">
              <a:buFont typeface="Wingdings" panose="05000000000000000000" pitchFamily="2" charset="2"/>
              <a:buChar char="ü"/>
            </a:pPr>
            <a:r>
              <a:rPr lang="en-US" i="1" dirty="0">
                <a:solidFill>
                  <a:schemeClr val="tx1"/>
                </a:solidFill>
              </a:rPr>
              <a:t>Add new customer and view all Customer details</a:t>
            </a:r>
          </a:p>
          <a:p>
            <a:pPr marL="742950" lvl="1" indent="-285750">
              <a:buFont typeface="Wingdings" panose="05000000000000000000" pitchFamily="2" charset="2"/>
              <a:buChar char="ü"/>
            </a:pPr>
            <a:r>
              <a:rPr lang="en-US" i="1" dirty="0">
                <a:solidFill>
                  <a:schemeClr val="tx1"/>
                </a:solidFill>
              </a:rPr>
              <a:t>Add and view Loan Application details</a:t>
            </a:r>
          </a:p>
          <a:p>
            <a:pPr marL="742950" lvl="1" indent="-285750">
              <a:buFont typeface="Wingdings" panose="05000000000000000000" pitchFamily="2" charset="2"/>
              <a:buChar char="ü"/>
            </a:pPr>
            <a:r>
              <a:rPr lang="en-US" i="1" dirty="0">
                <a:solidFill>
                  <a:schemeClr val="tx1"/>
                </a:solidFill>
              </a:rPr>
              <a:t>View the details of all types of Loan available at the company</a:t>
            </a:r>
          </a:p>
          <a:p>
            <a:pPr marL="285750" indent="-285750">
              <a:buFont typeface="Wingdings" panose="05000000000000000000" pitchFamily="2" charset="2"/>
              <a:buChar char="ü"/>
            </a:pPr>
            <a:endParaRPr lang="en-US" i="1" dirty="0">
              <a:solidFill>
                <a:schemeClr val="tx1"/>
              </a:solidFill>
            </a:endParaRPr>
          </a:p>
          <a:p>
            <a:pPr marL="285750" indent="-285750">
              <a:buFont typeface="Wingdings" panose="05000000000000000000" pitchFamily="2" charset="2"/>
              <a:buChar char="ü"/>
            </a:pPr>
            <a:r>
              <a:rPr lang="en-US" i="1" dirty="0">
                <a:solidFill>
                  <a:schemeClr val="tx1"/>
                </a:solidFill>
              </a:rPr>
              <a:t>CUSTOMER:</a:t>
            </a:r>
          </a:p>
          <a:p>
            <a:pPr marL="742950" lvl="1" indent="-285750">
              <a:buFont typeface="Wingdings" panose="05000000000000000000" pitchFamily="2" charset="2"/>
              <a:buChar char="ü"/>
            </a:pPr>
            <a:r>
              <a:rPr lang="en-US" i="1" dirty="0">
                <a:solidFill>
                  <a:schemeClr val="tx1"/>
                </a:solidFill>
              </a:rPr>
              <a:t>Add and view Loan Application details</a:t>
            </a:r>
          </a:p>
          <a:p>
            <a:pPr marL="742950" lvl="1" indent="-285750">
              <a:buFont typeface="Wingdings" panose="05000000000000000000" pitchFamily="2" charset="2"/>
              <a:buChar char="ü"/>
            </a:pPr>
            <a:r>
              <a:rPr lang="en-US" i="1" dirty="0">
                <a:solidFill>
                  <a:schemeClr val="tx1"/>
                </a:solidFill>
              </a:rPr>
              <a:t>Cancel Pending Loan Applications</a:t>
            </a:r>
          </a:p>
          <a:p>
            <a:pPr marL="742950" lvl="1" indent="-285750">
              <a:buFont typeface="Wingdings" panose="05000000000000000000" pitchFamily="2" charset="2"/>
              <a:buChar char="ü"/>
            </a:pPr>
            <a:r>
              <a:rPr lang="en-US" i="1" dirty="0">
                <a:solidFill>
                  <a:schemeClr val="tx1"/>
                </a:solidFill>
              </a:rPr>
              <a:t>View the details of all types of Loan available at the company</a:t>
            </a:r>
          </a:p>
          <a:p>
            <a:pPr marL="742950" lvl="1" indent="-285750">
              <a:buFont typeface="Wingdings" panose="05000000000000000000" pitchFamily="2" charset="2"/>
              <a:buChar char="ü"/>
            </a:pPr>
            <a:r>
              <a:rPr lang="en-US" i="1" dirty="0">
                <a:solidFill>
                  <a:schemeClr val="tx1"/>
                </a:solidFill>
              </a:rPr>
              <a:t>Use the EMI Calculator</a:t>
            </a:r>
          </a:p>
        </p:txBody>
      </p:sp>
    </p:spTree>
    <p:extLst>
      <p:ext uri="{BB962C8B-B14F-4D97-AF65-F5344CB8AC3E}">
        <p14:creationId xmlns:p14="http://schemas.microsoft.com/office/powerpoint/2010/main" val="3129197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01CFE1B-61BD-4467-9DF9-D8141B6CB4CA}"/>
              </a:ext>
            </a:extLst>
          </p:cNvPr>
          <p:cNvSpPr>
            <a:spLocks noGrp="1"/>
          </p:cNvSpPr>
          <p:nvPr>
            <p:ph type="title"/>
          </p:nvPr>
        </p:nvSpPr>
        <p:spPr/>
        <p:txBody>
          <a:bodyPr/>
          <a:lstStyle/>
          <a:p>
            <a:r>
              <a:rPr lang="en-US" dirty="0"/>
              <a:t>Solution</a:t>
            </a:r>
          </a:p>
        </p:txBody>
      </p:sp>
      <p:sp>
        <p:nvSpPr>
          <p:cNvPr id="6" name="Text Placeholder 5">
            <a:extLst>
              <a:ext uri="{FF2B5EF4-FFF2-40B4-BE49-F238E27FC236}">
                <a16:creationId xmlns:a16="http://schemas.microsoft.com/office/drawing/2014/main" id="{792EEDF9-A4FF-4EAC-9BF5-BE4550682F99}"/>
              </a:ext>
            </a:extLst>
          </p:cNvPr>
          <p:cNvSpPr>
            <a:spLocks noGrp="1"/>
          </p:cNvSpPr>
          <p:nvPr>
            <p:ph type="body" idx="1"/>
          </p:nvPr>
        </p:nvSpPr>
        <p:spPr>
          <a:xfrm>
            <a:off x="768095" y="1945658"/>
            <a:ext cx="9887835" cy="4521817"/>
          </a:xfrm>
        </p:spPr>
        <p:txBody>
          <a:bodyPr/>
          <a:lstStyle/>
          <a:p>
            <a:pPr marL="285750" indent="-285750">
              <a:buFont typeface="Wingdings" panose="05000000000000000000" pitchFamily="2" charset="2"/>
              <a:buChar char="ü"/>
            </a:pPr>
            <a:r>
              <a:rPr lang="en-US" i="1" dirty="0">
                <a:solidFill>
                  <a:schemeClr val="tx1"/>
                </a:solidFill>
              </a:rPr>
              <a:t>MANAGER:</a:t>
            </a:r>
          </a:p>
          <a:p>
            <a:pPr marL="742950" lvl="1" indent="-285750">
              <a:buFont typeface="Wingdings" panose="05000000000000000000" pitchFamily="2" charset="2"/>
              <a:buChar char="ü"/>
            </a:pPr>
            <a:r>
              <a:rPr lang="en-US" i="1" dirty="0">
                <a:solidFill>
                  <a:schemeClr val="tx1"/>
                </a:solidFill>
              </a:rPr>
              <a:t>View all Loan Application details</a:t>
            </a:r>
          </a:p>
          <a:p>
            <a:pPr marL="742950" lvl="1" indent="-285750">
              <a:buFont typeface="Wingdings" panose="05000000000000000000" pitchFamily="2" charset="2"/>
              <a:buChar char="ü"/>
            </a:pPr>
            <a:r>
              <a:rPr lang="en-US" i="1" dirty="0">
                <a:solidFill>
                  <a:schemeClr val="tx1"/>
                </a:solidFill>
              </a:rPr>
              <a:t>Accept or Reject pending Loan Applications</a:t>
            </a:r>
          </a:p>
          <a:p>
            <a:pPr marL="742950" lvl="1" indent="-285750">
              <a:buFont typeface="Wingdings" panose="05000000000000000000" pitchFamily="2" charset="2"/>
              <a:buChar char="ü"/>
            </a:pPr>
            <a:endParaRPr lang="en-US" i="1" dirty="0">
              <a:solidFill>
                <a:schemeClr val="tx1"/>
              </a:solidFill>
            </a:endParaRPr>
          </a:p>
          <a:p>
            <a:pPr marL="285750" indent="-285750">
              <a:buFont typeface="Wingdings" panose="05000000000000000000" pitchFamily="2" charset="2"/>
              <a:buChar char="ü"/>
            </a:pPr>
            <a:r>
              <a:rPr lang="en-US" i="1" dirty="0">
                <a:solidFill>
                  <a:schemeClr val="tx1"/>
                </a:solidFill>
              </a:rPr>
              <a:t>When a CLERK adds a new customer and Email is sent to the Customer with the Customer ID, Username and Password.</a:t>
            </a:r>
          </a:p>
          <a:p>
            <a:pPr marL="285750" indent="-285750">
              <a:buFont typeface="Wingdings" panose="05000000000000000000" pitchFamily="2" charset="2"/>
              <a:buChar char="ü"/>
            </a:pPr>
            <a:endParaRPr lang="en-US" i="1" dirty="0">
              <a:solidFill>
                <a:schemeClr val="tx1"/>
              </a:solidFill>
            </a:endParaRPr>
          </a:p>
          <a:p>
            <a:pPr marL="285750" indent="-285750">
              <a:buFont typeface="Wingdings" panose="05000000000000000000" pitchFamily="2" charset="2"/>
              <a:buChar char="ü"/>
            </a:pPr>
            <a:r>
              <a:rPr lang="en-US" i="1" dirty="0">
                <a:solidFill>
                  <a:schemeClr val="tx1"/>
                </a:solidFill>
              </a:rPr>
              <a:t>Reset Password</a:t>
            </a:r>
          </a:p>
          <a:p>
            <a:pPr marL="285750" indent="-285750">
              <a:buFont typeface="Wingdings" panose="05000000000000000000" pitchFamily="2" charset="2"/>
              <a:buChar char="ü"/>
            </a:pPr>
            <a:endParaRPr lang="en-US" i="1" dirty="0">
              <a:solidFill>
                <a:schemeClr val="tx1"/>
              </a:solidFill>
            </a:endParaRPr>
          </a:p>
          <a:p>
            <a:pPr marL="285750" indent="-285750">
              <a:buFont typeface="Wingdings" panose="05000000000000000000" pitchFamily="2" charset="2"/>
              <a:buChar char="ü"/>
            </a:pPr>
            <a:r>
              <a:rPr lang="en-US" i="1" dirty="0">
                <a:solidFill>
                  <a:schemeClr val="tx1"/>
                </a:solidFill>
              </a:rPr>
              <a:t>On adding a new Loan Application an Email is sent to the Customer</a:t>
            </a:r>
          </a:p>
          <a:p>
            <a:pPr marL="285750" indent="-285750">
              <a:buFont typeface="Wingdings" panose="05000000000000000000" pitchFamily="2" charset="2"/>
              <a:buChar char="ü"/>
            </a:pPr>
            <a:endParaRPr lang="en-US" i="1" dirty="0">
              <a:solidFill>
                <a:schemeClr val="tx1"/>
              </a:solidFill>
            </a:endParaRPr>
          </a:p>
          <a:p>
            <a:pPr marL="285750" indent="-285750">
              <a:buFont typeface="Wingdings" panose="05000000000000000000" pitchFamily="2" charset="2"/>
              <a:buChar char="ü"/>
            </a:pPr>
            <a:r>
              <a:rPr lang="en-US" i="1" dirty="0">
                <a:solidFill>
                  <a:schemeClr val="tx1"/>
                </a:solidFill>
              </a:rPr>
              <a:t>When a MANAGER approves or rejects a Loan Application an Email is sent to the Customer updating him/her about the status.</a:t>
            </a:r>
          </a:p>
          <a:p>
            <a:pPr marL="742950" lvl="1" indent="-285750">
              <a:buFont typeface="Wingdings" panose="05000000000000000000" pitchFamily="2" charset="2"/>
              <a:buChar char="ü"/>
            </a:pPr>
            <a:endParaRPr lang="en-US" i="1" dirty="0">
              <a:solidFill>
                <a:schemeClr val="tx1"/>
              </a:solidFill>
            </a:endParaRPr>
          </a:p>
        </p:txBody>
      </p:sp>
    </p:spTree>
    <p:extLst>
      <p:ext uri="{BB962C8B-B14F-4D97-AF65-F5344CB8AC3E}">
        <p14:creationId xmlns:p14="http://schemas.microsoft.com/office/powerpoint/2010/main" val="212148909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01CFE1B-61BD-4467-9DF9-D8141B6CB4CA}"/>
              </a:ext>
            </a:extLst>
          </p:cNvPr>
          <p:cNvSpPr>
            <a:spLocks noGrp="1"/>
          </p:cNvSpPr>
          <p:nvPr>
            <p:ph type="title"/>
          </p:nvPr>
        </p:nvSpPr>
        <p:spPr>
          <a:xfrm>
            <a:off x="809624" y="783026"/>
            <a:ext cx="9846305" cy="844095"/>
          </a:xfrm>
        </p:spPr>
        <p:txBody>
          <a:bodyPr/>
          <a:lstStyle/>
          <a:p>
            <a:r>
              <a:rPr lang="en-US" dirty="0"/>
              <a:t>Application Landing Page</a:t>
            </a:r>
          </a:p>
        </p:txBody>
      </p:sp>
      <p:pic>
        <p:nvPicPr>
          <p:cNvPr id="3" name="Picture 2">
            <a:extLst>
              <a:ext uri="{FF2B5EF4-FFF2-40B4-BE49-F238E27FC236}">
                <a16:creationId xmlns:a16="http://schemas.microsoft.com/office/drawing/2014/main" id="{9C22ABC3-92BA-4217-B3FB-1E944919A97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186176" y="1809772"/>
            <a:ext cx="7819648" cy="4398552"/>
          </a:xfrm>
          <a:prstGeom prst="rect">
            <a:avLst/>
          </a:prstGeom>
        </p:spPr>
      </p:pic>
    </p:spTree>
    <p:extLst>
      <p:ext uri="{BB962C8B-B14F-4D97-AF65-F5344CB8AC3E}">
        <p14:creationId xmlns:p14="http://schemas.microsoft.com/office/powerpoint/2010/main" val="1911177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 name="ARTICULATE_SLIDE_COUNT" val="37"/>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Redwood Template 1">
  <a:themeElements>
    <a:clrScheme name="Redwood v1_1">
      <a:dk1>
        <a:srgbClr val="312D2A"/>
      </a:dk1>
      <a:lt1>
        <a:srgbClr val="FCFBFA"/>
      </a:lt1>
      <a:dk2>
        <a:srgbClr val="312D2A"/>
      </a:dk2>
      <a:lt2>
        <a:srgbClr val="FCFBFA"/>
      </a:lt2>
      <a:accent1>
        <a:srgbClr val="C74634"/>
      </a:accent1>
      <a:accent2>
        <a:srgbClr val="FACD62"/>
      </a:accent2>
      <a:accent3>
        <a:srgbClr val="94AFAF"/>
      </a:accent3>
      <a:accent4>
        <a:srgbClr val="2B6242"/>
      </a:accent4>
      <a:accent5>
        <a:srgbClr val="AE562C"/>
      </a:accent5>
      <a:accent6>
        <a:srgbClr val="759C6C"/>
      </a:accent6>
      <a:hlink>
        <a:srgbClr val="2C5967"/>
      </a:hlink>
      <a:folHlink>
        <a:srgbClr val="FACD62"/>
      </a:folHlink>
    </a:clrScheme>
    <a:fontScheme name="Oracle">
      <a:majorFont>
        <a:latin typeface="Georgia"/>
        <a:ea typeface=""/>
        <a:cs typeface=""/>
      </a:majorFont>
      <a:minorFont>
        <a:latin typeface="Oracle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custClrLst>
    <a:custClr name="Ocean">
      <a:srgbClr val="2C5967"/>
    </a:custClr>
    <a:custClr name="Surf">
      <a:srgbClr val="41817E"/>
    </a:custClr>
    <a:custClr name="Sand">
      <a:srgbClr val="E5DBBE"/>
    </a:custClr>
    <a:custClr name="Pebble">
      <a:srgbClr val="8B8580"/>
    </a:custClr>
    <a:custClr name="Granite">
      <a:srgbClr val="67605B"/>
    </a:custClr>
  </a:custClrLst>
  <a:extLst>
    <a:ext uri="{05A4C25C-085E-4340-85A3-A5531E510DB2}">
      <thm15:themeFamily xmlns:thm15="http://schemas.microsoft.com/office/thememl/2012/main" name="Redwood Template 1.pptx" id="{0FA5AF4A-CD2C-4B5D-997E-AF46CFFBAB57}" vid="{0F1346E3-66C1-4BED-805F-B369B716296E}"/>
    </a:ext>
  </a:extLst>
</a:theme>
</file>

<file path=ppt/theme/theme2.xml><?xml version="1.0" encoding="utf-8"?>
<a:theme xmlns:a="http://schemas.openxmlformats.org/drawingml/2006/main" name="Office Theme">
  <a:themeElements>
    <a:clrScheme name="Oracle 1.13 original colors">
      <a:dk1>
        <a:srgbClr val="312D2A"/>
      </a:dk1>
      <a:lt1>
        <a:srgbClr val="FCFBFA"/>
      </a:lt1>
      <a:dk2>
        <a:srgbClr val="312D2A"/>
      </a:dk2>
      <a:lt2>
        <a:srgbClr val="FCFBFA"/>
      </a:lt2>
      <a:accent1>
        <a:srgbClr val="C74634"/>
      </a:accent1>
      <a:accent2>
        <a:srgbClr val="FACD62"/>
      </a:accent2>
      <a:accent3>
        <a:srgbClr val="94AFAF"/>
      </a:accent3>
      <a:accent4>
        <a:srgbClr val="2B6242"/>
      </a:accent4>
      <a:accent5>
        <a:srgbClr val="AE562C"/>
      </a:accent5>
      <a:accent6>
        <a:srgbClr val="759C6C"/>
      </a:accent6>
      <a:hlink>
        <a:srgbClr val="2C5967"/>
      </a:hlink>
      <a:folHlink>
        <a:srgbClr val="2C5967"/>
      </a:folHlink>
    </a:clrScheme>
    <a:fontScheme name="Oracle">
      <a:majorFont>
        <a:latin typeface="Georgia"/>
        <a:ea typeface=""/>
        <a:cs typeface=""/>
      </a:majorFont>
      <a:minorFont>
        <a:latin typeface="Oracle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racle 1.13 original colors">
      <a:dk1>
        <a:srgbClr val="312D2A"/>
      </a:dk1>
      <a:lt1>
        <a:srgbClr val="FCFBFA"/>
      </a:lt1>
      <a:dk2>
        <a:srgbClr val="312D2A"/>
      </a:dk2>
      <a:lt2>
        <a:srgbClr val="FCFBFA"/>
      </a:lt2>
      <a:accent1>
        <a:srgbClr val="C74634"/>
      </a:accent1>
      <a:accent2>
        <a:srgbClr val="FACD62"/>
      </a:accent2>
      <a:accent3>
        <a:srgbClr val="94AFAF"/>
      </a:accent3>
      <a:accent4>
        <a:srgbClr val="2B6242"/>
      </a:accent4>
      <a:accent5>
        <a:srgbClr val="AE562C"/>
      </a:accent5>
      <a:accent6>
        <a:srgbClr val="759C6C"/>
      </a:accent6>
      <a:hlink>
        <a:srgbClr val="2C5967"/>
      </a:hlink>
      <a:folHlink>
        <a:srgbClr val="2C5967"/>
      </a:folHlink>
    </a:clrScheme>
    <a:fontScheme name="Oracle">
      <a:majorFont>
        <a:latin typeface="Georgia"/>
        <a:ea typeface=""/>
        <a:cs typeface=""/>
      </a:majorFont>
      <a:minorFont>
        <a:latin typeface="Oracle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MidTermReport</Template>
  <TotalTime>1175</TotalTime>
  <Words>688</Words>
  <Application>Microsoft Office PowerPoint</Application>
  <PresentationFormat>Widescreen</PresentationFormat>
  <Paragraphs>78</Paragraphs>
  <Slides>12</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12</vt:i4>
      </vt:variant>
    </vt:vector>
  </HeadingPairs>
  <TitlesOfParts>
    <vt:vector size="20" baseType="lpstr">
      <vt:lpstr>Arial</vt:lpstr>
      <vt:lpstr>Calibri</vt:lpstr>
      <vt:lpstr>Georgia</vt:lpstr>
      <vt:lpstr>Oracle Sans</vt:lpstr>
      <vt:lpstr>Oracle Sans Light</vt:lpstr>
      <vt:lpstr>System Font Regular</vt:lpstr>
      <vt:lpstr>Wingdings</vt:lpstr>
      <vt:lpstr>Redwood Template 1</vt:lpstr>
      <vt:lpstr>PowerPoint Presentation</vt:lpstr>
      <vt:lpstr>Finance App for Ganesh Finance Limited Company</vt:lpstr>
      <vt:lpstr>Finance App: Frontend Tech  Stack Used</vt:lpstr>
      <vt:lpstr>Finance App: Backend Tech Stack</vt:lpstr>
      <vt:lpstr>Case Study: Current system and its drawbacks </vt:lpstr>
      <vt:lpstr>Proposal for New system</vt:lpstr>
      <vt:lpstr>Solution</vt:lpstr>
      <vt:lpstr>Solution</vt:lpstr>
      <vt:lpstr>Application Landing Page</vt:lpstr>
      <vt:lpstr>Demo</vt:lpstr>
      <vt:lpstr>PowerPoint Presentation</vt:lpstr>
      <vt:lpstr>PowerPoint Presentation</vt:lpstr>
    </vt:vector>
  </TitlesOfParts>
  <Company>Oracle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Manish Kumar</dc:creator>
  <cp:lastModifiedBy>Manish Kumar</cp:lastModifiedBy>
  <cp:revision>23</cp:revision>
  <cp:lastPrinted>2020-04-27T15:25:41Z</cp:lastPrinted>
  <dcterms:created xsi:type="dcterms:W3CDTF">2022-07-06T17:53:13Z</dcterms:created>
  <dcterms:modified xsi:type="dcterms:W3CDTF">2023-08-22T06:45:21Z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D7F23BF0-DB0D-4E1E-8A1C-A14A75321F23</vt:lpwstr>
  </property>
  <property fmtid="{D5CDD505-2E9C-101B-9397-08002B2CF9AE}" pid="3" name="ArticulatePath">
    <vt:lpwstr>Intern Onboarding - Week 01 - Day 01 - 2020-05-18, Monday</vt:lpwstr>
  </property>
</Properties>
</file>